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4"/>
  </p:sldMasterIdLst>
  <p:notesMasterIdLst>
    <p:notesMasterId r:id="rId56"/>
  </p:notesMasterIdLst>
  <p:sldIdLst>
    <p:sldId id="25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26" r:id="rId21"/>
    <p:sldId id="274" r:id="rId22"/>
    <p:sldId id="275" r:id="rId23"/>
    <p:sldId id="276" r:id="rId24"/>
    <p:sldId id="277" r:id="rId25"/>
    <p:sldId id="278" r:id="rId26"/>
    <p:sldId id="279" r:id="rId27"/>
    <p:sldId id="280" r:id="rId28"/>
    <p:sldId id="281" r:id="rId29"/>
    <p:sldId id="317" r:id="rId30"/>
    <p:sldId id="318"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319" r:id="rId46"/>
    <p:sldId id="320" r:id="rId47"/>
    <p:sldId id="321" r:id="rId48"/>
    <p:sldId id="325" r:id="rId49"/>
    <p:sldId id="322" r:id="rId50"/>
    <p:sldId id="323" r:id="rId51"/>
    <p:sldId id="302" r:id="rId52"/>
    <p:sldId id="324" r:id="rId53"/>
    <p:sldId id="298" r:id="rId54"/>
    <p:sldId id="299" r:id="rId55"/>
  </p:sldIdLst>
  <p:sldSz cx="9144000" cy="5143500" type="screen16x9"/>
  <p:notesSz cx="6858000" cy="9144000"/>
  <p:embeddedFontLst>
    <p:embeddedFont>
      <p:font typeface="Josefin Sans" pitchFamily="2" charset="0"/>
      <p:regular r:id="rId57"/>
      <p:bold r:id="rId58"/>
    </p:embeddedFont>
    <p:embeddedFont>
      <p:font typeface="Open Sans" panose="020B0606030504020204" pitchFamily="34" charset="0"/>
      <p:regular r:id="rId59"/>
      <p:bold r:id="rId60"/>
      <p:italic r:id="rId61"/>
      <p:boldItalic r:id="rId62"/>
    </p:embeddedFont>
    <p:embeddedFont>
      <p:font typeface="Open Sans Medium" panose="020B0604020202020204"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8F4DC-F73A-C62C-C1A9-875EDA9C3D03}" v="94" dt="2024-11-09T17:22:52.114"/>
    <p1510:client id="{8EA34D5F-C7E4-AC2B-2E67-F35B1E9B1737}" v="10" dt="2024-11-10T13:16:09.510"/>
    <p1510:client id="{B6A063EA-DAF8-407D-A4A2-7AB41809A7D3}" v="16" dt="2024-11-10T13:12:05.542"/>
    <p1510:client id="{C9B0275F-6FD5-45A2-FA94-20DC5573A559}" v="1" dt="2024-11-10T12:58:22.596"/>
  </p1510:revLst>
</p1510:revInfo>
</file>

<file path=ppt/tableStyles.xml><?xml version="1.0" encoding="utf-8"?>
<a:tblStyleLst xmlns:a="http://schemas.openxmlformats.org/drawingml/2006/main" def="{1F08D35F-4F27-4C65-B2AB-ED29073AA92A}">
  <a:tblStyle styleId="{1F08D35F-4F27-4C65-B2AB-ED29073AA9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58701A-4657-427C-AE9F-FE66651010C3}"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05" autoAdjust="0"/>
  </p:normalViewPr>
  <p:slideViewPr>
    <p:cSldViewPr snapToGrid="0">
      <p:cViewPr>
        <p:scale>
          <a:sx n="88" d="100"/>
          <a:sy n="88" d="100"/>
        </p:scale>
        <p:origin x="66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ARLINA TAN QINLIN#" userId="8c2a6054-618d-46fd-9f46-a414284d56f8" providerId="ADAL" clId="{5194A597-6075-4BF0-A135-A3DBED900C85}"/>
    <pc:docChg chg="undo custSel modSld">
      <pc:chgData name="#PEARLINA TAN QINLIN#" userId="8c2a6054-618d-46fd-9f46-a414284d56f8" providerId="ADAL" clId="{5194A597-6075-4BF0-A135-A3DBED900C85}" dt="2024-11-10T13:43:40.257" v="74" actId="14100"/>
      <pc:docMkLst>
        <pc:docMk/>
      </pc:docMkLst>
      <pc:sldChg chg="addSp delSp modSp mod modNotesTx">
        <pc:chgData name="#PEARLINA TAN QINLIN#" userId="8c2a6054-618d-46fd-9f46-a414284d56f8" providerId="ADAL" clId="{5194A597-6075-4BF0-A135-A3DBED900C85}" dt="2024-11-10T13:43:40.257" v="74" actId="14100"/>
        <pc:sldMkLst>
          <pc:docMk/>
          <pc:sldMk cId="0" sldId="256"/>
        </pc:sldMkLst>
        <pc:picChg chg="add mod">
          <ac:chgData name="#PEARLINA TAN QINLIN#" userId="8c2a6054-618d-46fd-9f46-a414284d56f8" providerId="ADAL" clId="{5194A597-6075-4BF0-A135-A3DBED900C85}" dt="2024-11-10T13:43:40.257" v="74" actId="14100"/>
          <ac:picMkLst>
            <pc:docMk/>
            <pc:sldMk cId="0" sldId="256"/>
            <ac:picMk id="6" creationId="{00B3BE76-0182-D5A9-AACA-4F9D1F051073}"/>
          </ac:picMkLst>
        </pc:picChg>
        <pc:picChg chg="add del mod">
          <ac:chgData name="#PEARLINA TAN QINLIN#" userId="8c2a6054-618d-46fd-9f46-a414284d56f8" providerId="ADAL" clId="{5194A597-6075-4BF0-A135-A3DBED900C85}" dt="2024-11-10T13:43:37.125" v="68" actId="34818"/>
          <ac:picMkLst>
            <pc:docMk/>
            <pc:sldMk cId="0" sldId="256"/>
            <ac:picMk id="7" creationId="{2C012157-1570-E2E0-05DC-51567D792935}"/>
          </ac:picMkLst>
        </pc:picChg>
        <pc:picChg chg="add del mod">
          <ac:chgData name="#PEARLINA TAN QINLIN#" userId="8c2a6054-618d-46fd-9f46-a414284d56f8" providerId="ADAL" clId="{5194A597-6075-4BF0-A135-A3DBED900C85}" dt="2024-11-10T13:43:34.908" v="64" actId="34818"/>
          <ac:picMkLst>
            <pc:docMk/>
            <pc:sldMk cId="0" sldId="256"/>
            <ac:picMk id="8" creationId="{93B5951D-1C4E-983E-F282-D8F11C189546}"/>
          </ac:picMkLst>
        </pc:picChg>
      </pc:sldChg>
      <pc:sldChg chg="addSp delSp modSp mod modNotesTx">
        <pc:chgData name="#PEARLINA TAN QINLIN#" userId="8c2a6054-618d-46fd-9f46-a414284d56f8" providerId="ADAL" clId="{5194A597-6075-4BF0-A135-A3DBED900C85}" dt="2024-11-10T13:43:37.125" v="68" actId="34818"/>
        <pc:sldMkLst>
          <pc:docMk/>
          <pc:sldMk cId="0" sldId="259"/>
        </pc:sldMkLst>
        <pc:picChg chg="add del mod">
          <ac:chgData name="#PEARLINA TAN QINLIN#" userId="8c2a6054-618d-46fd-9f46-a414284d56f8" providerId="ADAL" clId="{5194A597-6075-4BF0-A135-A3DBED900C85}" dt="2024-11-10T13:43:32.924" v="60" actId="1076"/>
          <ac:picMkLst>
            <pc:docMk/>
            <pc:sldMk cId="0" sldId="259"/>
            <ac:picMk id="4" creationId="{BD47B701-0C1A-54CB-ECB9-DC5485747D77}"/>
          </ac:picMkLst>
        </pc:picChg>
        <pc:picChg chg="add del mod">
          <ac:chgData name="#PEARLINA TAN QINLIN#" userId="8c2a6054-618d-46fd-9f46-a414284d56f8" providerId="ADAL" clId="{5194A597-6075-4BF0-A135-A3DBED900C85}" dt="2024-11-10T13:43:37.125" v="68" actId="34818"/>
          <ac:picMkLst>
            <pc:docMk/>
            <pc:sldMk cId="0" sldId="259"/>
            <ac:picMk id="5" creationId="{7710A5F5-D8C8-9320-22AD-7764C856A857}"/>
          </ac:picMkLst>
        </pc:picChg>
        <pc:picChg chg="add del mod">
          <ac:chgData name="#PEARLINA TAN QINLIN#" userId="8c2a6054-618d-46fd-9f46-a414284d56f8" providerId="ADAL" clId="{5194A597-6075-4BF0-A135-A3DBED900C85}" dt="2024-11-10T13:43:34.908" v="64" actId="34818"/>
          <ac:picMkLst>
            <pc:docMk/>
            <pc:sldMk cId="0" sldId="259"/>
            <ac:picMk id="6" creationId="{C2426087-9C50-C2CA-9261-F64AF5D4CB1F}"/>
          </ac:picMkLst>
        </pc:picChg>
      </pc:sldChg>
      <pc:sldChg chg="addSp delSp modSp mod modNotesTx">
        <pc:chgData name="#PEARLINA TAN QINLIN#" userId="8c2a6054-618d-46fd-9f46-a414284d56f8" providerId="ADAL" clId="{5194A597-6075-4BF0-A135-A3DBED900C85}" dt="2024-11-10T13:43:37.125" v="68" actId="34818"/>
        <pc:sldMkLst>
          <pc:docMk/>
          <pc:sldMk cId="0" sldId="260"/>
        </pc:sldMkLst>
        <pc:picChg chg="add mod">
          <ac:chgData name="#PEARLINA TAN QINLIN#" userId="8c2a6054-618d-46fd-9f46-a414284d56f8" providerId="ADAL" clId="{5194A597-6075-4BF0-A135-A3DBED900C85}" dt="2024-11-10T13:40:53.364" v="33" actId="34818"/>
          <ac:picMkLst>
            <pc:docMk/>
            <pc:sldMk cId="0" sldId="260"/>
            <ac:picMk id="2" creationId="{F20597C2-A769-0451-5291-7AFB90BCAF62}"/>
          </ac:picMkLst>
        </pc:picChg>
        <pc:picChg chg="add del mod">
          <ac:chgData name="#PEARLINA TAN QINLIN#" userId="8c2a6054-618d-46fd-9f46-a414284d56f8" providerId="ADAL" clId="{5194A597-6075-4BF0-A135-A3DBED900C85}" dt="2024-11-10T13:43:37.125" v="68" actId="34818"/>
          <ac:picMkLst>
            <pc:docMk/>
            <pc:sldMk cId="0" sldId="260"/>
            <ac:picMk id="3" creationId="{4942A961-DDD4-89BA-B0E9-E03CB2EDE9AA}"/>
          </ac:picMkLst>
        </pc:picChg>
        <pc:picChg chg="add del mod">
          <ac:chgData name="#PEARLINA TAN QINLIN#" userId="8c2a6054-618d-46fd-9f46-a414284d56f8" providerId="ADAL" clId="{5194A597-6075-4BF0-A135-A3DBED900C85}" dt="2024-11-10T13:43:34.908" v="64" actId="34818"/>
          <ac:picMkLst>
            <pc:docMk/>
            <pc:sldMk cId="0" sldId="260"/>
            <ac:picMk id="4" creationId="{6D3959AB-46B0-3B81-8D22-3BAE220CA299}"/>
          </ac:picMkLst>
        </pc:picChg>
        <pc:picChg chg="add del mod">
          <ac:chgData name="#PEARLINA TAN QINLIN#" userId="8c2a6054-618d-46fd-9f46-a414284d56f8" providerId="ADAL" clId="{5194A597-6075-4BF0-A135-A3DBED900C85}" dt="2024-11-10T13:43:32.174" v="58" actId="34307"/>
          <ac:picMkLst>
            <pc:docMk/>
            <pc:sldMk cId="0" sldId="260"/>
            <ac:picMk id="5" creationId="{97F8B2A2-05B7-5D6E-CA89-E8022E97AE23}"/>
          </ac:picMkLst>
        </pc:picChg>
      </pc:sldChg>
      <pc:sldChg chg="addSp delSp modSp mod">
        <pc:chgData name="#PEARLINA TAN QINLIN#" userId="8c2a6054-618d-46fd-9f46-a414284d56f8" providerId="ADAL" clId="{5194A597-6075-4BF0-A135-A3DBED900C85}" dt="2024-11-10T13:43:37.125" v="68" actId="34818"/>
        <pc:sldMkLst>
          <pc:docMk/>
          <pc:sldMk cId="0" sldId="261"/>
        </pc:sldMkLst>
        <pc:picChg chg="add mod">
          <ac:chgData name="#PEARLINA TAN QINLIN#" userId="8c2a6054-618d-46fd-9f46-a414284d56f8" providerId="ADAL" clId="{5194A597-6075-4BF0-A135-A3DBED900C85}" dt="2024-11-10T13:40:53.364" v="33" actId="34818"/>
          <ac:picMkLst>
            <pc:docMk/>
            <pc:sldMk cId="0" sldId="261"/>
            <ac:picMk id="2" creationId="{7CC518A3-8432-CAD4-0300-77F07537D69F}"/>
          </ac:picMkLst>
        </pc:picChg>
        <pc:picChg chg="add del mod">
          <ac:chgData name="#PEARLINA TAN QINLIN#" userId="8c2a6054-618d-46fd-9f46-a414284d56f8" providerId="ADAL" clId="{5194A597-6075-4BF0-A135-A3DBED900C85}" dt="2024-11-10T13:43:37.125" v="68" actId="34818"/>
          <ac:picMkLst>
            <pc:docMk/>
            <pc:sldMk cId="0" sldId="261"/>
            <ac:picMk id="3" creationId="{176EA4DA-C0CC-563A-C850-1CA28328D381}"/>
          </ac:picMkLst>
        </pc:picChg>
        <pc:picChg chg="add del mod">
          <ac:chgData name="#PEARLINA TAN QINLIN#" userId="8c2a6054-618d-46fd-9f46-a414284d56f8" providerId="ADAL" clId="{5194A597-6075-4BF0-A135-A3DBED900C85}" dt="2024-11-10T13:43:34.908" v="64" actId="34818"/>
          <ac:picMkLst>
            <pc:docMk/>
            <pc:sldMk cId="0" sldId="261"/>
            <ac:picMk id="4" creationId="{290BE367-C9BE-D4E3-CE94-A61696D52724}"/>
          </ac:picMkLst>
        </pc:picChg>
      </pc:sldChg>
      <pc:sldChg chg="addSp delSp modSp mod">
        <pc:chgData name="#PEARLINA TAN QINLIN#" userId="8c2a6054-618d-46fd-9f46-a414284d56f8" providerId="ADAL" clId="{5194A597-6075-4BF0-A135-A3DBED900C85}" dt="2024-11-10T13:43:37.125" v="68" actId="34818"/>
        <pc:sldMkLst>
          <pc:docMk/>
          <pc:sldMk cId="0" sldId="262"/>
        </pc:sldMkLst>
        <pc:picChg chg="add mod">
          <ac:chgData name="#PEARLINA TAN QINLIN#" userId="8c2a6054-618d-46fd-9f46-a414284d56f8" providerId="ADAL" clId="{5194A597-6075-4BF0-A135-A3DBED900C85}" dt="2024-11-10T13:40:53.364" v="33" actId="34818"/>
          <ac:picMkLst>
            <pc:docMk/>
            <pc:sldMk cId="0" sldId="262"/>
            <ac:picMk id="2" creationId="{2345B5C6-7F5E-DDBA-85E4-D79698747DB3}"/>
          </ac:picMkLst>
        </pc:picChg>
        <pc:picChg chg="add del mod">
          <ac:chgData name="#PEARLINA TAN QINLIN#" userId="8c2a6054-618d-46fd-9f46-a414284d56f8" providerId="ADAL" clId="{5194A597-6075-4BF0-A135-A3DBED900C85}" dt="2024-11-10T13:43:37.125" v="68" actId="34818"/>
          <ac:picMkLst>
            <pc:docMk/>
            <pc:sldMk cId="0" sldId="262"/>
            <ac:picMk id="3" creationId="{A257F910-149F-F4E2-5B70-5B9E75B416CB}"/>
          </ac:picMkLst>
        </pc:picChg>
        <pc:picChg chg="add del mod">
          <ac:chgData name="#PEARLINA TAN QINLIN#" userId="8c2a6054-618d-46fd-9f46-a414284d56f8" providerId="ADAL" clId="{5194A597-6075-4BF0-A135-A3DBED900C85}" dt="2024-11-10T13:43:34.908" v="64" actId="34818"/>
          <ac:picMkLst>
            <pc:docMk/>
            <pc:sldMk cId="0" sldId="262"/>
            <ac:picMk id="4" creationId="{E62DFA0B-1C34-4A4D-F413-A44BCE3748B1}"/>
          </ac:picMkLst>
        </pc:picChg>
      </pc:sldChg>
      <pc:sldChg chg="addSp delSp modSp mod">
        <pc:chgData name="#PEARLINA TAN QINLIN#" userId="8c2a6054-618d-46fd-9f46-a414284d56f8" providerId="ADAL" clId="{5194A597-6075-4BF0-A135-A3DBED900C85}" dt="2024-11-10T13:43:37.125" v="68" actId="34818"/>
        <pc:sldMkLst>
          <pc:docMk/>
          <pc:sldMk cId="0" sldId="263"/>
        </pc:sldMkLst>
        <pc:picChg chg="add mod">
          <ac:chgData name="#PEARLINA TAN QINLIN#" userId="8c2a6054-618d-46fd-9f46-a414284d56f8" providerId="ADAL" clId="{5194A597-6075-4BF0-A135-A3DBED900C85}" dt="2024-11-10T13:40:53.364" v="33" actId="34818"/>
          <ac:picMkLst>
            <pc:docMk/>
            <pc:sldMk cId="0" sldId="263"/>
            <ac:picMk id="2" creationId="{A2D91D64-5D6A-7D2E-D867-54DD667E8340}"/>
          </ac:picMkLst>
        </pc:picChg>
        <pc:picChg chg="add del mod">
          <ac:chgData name="#PEARLINA TAN QINLIN#" userId="8c2a6054-618d-46fd-9f46-a414284d56f8" providerId="ADAL" clId="{5194A597-6075-4BF0-A135-A3DBED900C85}" dt="2024-11-10T13:43:37.125" v="68" actId="34818"/>
          <ac:picMkLst>
            <pc:docMk/>
            <pc:sldMk cId="0" sldId="263"/>
            <ac:picMk id="3" creationId="{21B27FB6-FEE1-36B2-056A-50373E2309E4}"/>
          </ac:picMkLst>
        </pc:picChg>
        <pc:picChg chg="add del mod">
          <ac:chgData name="#PEARLINA TAN QINLIN#" userId="8c2a6054-618d-46fd-9f46-a414284d56f8" providerId="ADAL" clId="{5194A597-6075-4BF0-A135-A3DBED900C85}" dt="2024-11-10T13:43:34.908" v="64" actId="34818"/>
          <ac:picMkLst>
            <pc:docMk/>
            <pc:sldMk cId="0" sldId="263"/>
            <ac:picMk id="4" creationId="{7FFC228E-7C67-107C-24AE-3A67E31C84AF}"/>
          </ac:picMkLst>
        </pc:picChg>
      </pc:sldChg>
      <pc:sldChg chg="addSp delSp modSp mod">
        <pc:chgData name="#PEARLINA TAN QINLIN#" userId="8c2a6054-618d-46fd-9f46-a414284d56f8" providerId="ADAL" clId="{5194A597-6075-4BF0-A135-A3DBED900C85}" dt="2024-11-10T13:43:37.125" v="68" actId="34818"/>
        <pc:sldMkLst>
          <pc:docMk/>
          <pc:sldMk cId="0" sldId="264"/>
        </pc:sldMkLst>
        <pc:picChg chg="add mod">
          <ac:chgData name="#PEARLINA TAN QINLIN#" userId="8c2a6054-618d-46fd-9f46-a414284d56f8" providerId="ADAL" clId="{5194A597-6075-4BF0-A135-A3DBED900C85}" dt="2024-11-10T13:40:53.364" v="33" actId="34818"/>
          <ac:picMkLst>
            <pc:docMk/>
            <pc:sldMk cId="0" sldId="264"/>
            <ac:picMk id="2" creationId="{E58D2D0F-14D9-0787-0E05-1227616DE65E}"/>
          </ac:picMkLst>
        </pc:picChg>
        <pc:picChg chg="add del mod">
          <ac:chgData name="#PEARLINA TAN QINLIN#" userId="8c2a6054-618d-46fd-9f46-a414284d56f8" providerId="ADAL" clId="{5194A597-6075-4BF0-A135-A3DBED900C85}" dt="2024-11-10T13:43:37.125" v="68" actId="34818"/>
          <ac:picMkLst>
            <pc:docMk/>
            <pc:sldMk cId="0" sldId="264"/>
            <ac:picMk id="3" creationId="{57F70734-53C5-DB9E-0062-FEDDEF8716FB}"/>
          </ac:picMkLst>
        </pc:picChg>
        <pc:picChg chg="add del mod">
          <ac:chgData name="#PEARLINA TAN QINLIN#" userId="8c2a6054-618d-46fd-9f46-a414284d56f8" providerId="ADAL" clId="{5194A597-6075-4BF0-A135-A3DBED900C85}" dt="2024-11-10T13:43:34.908" v="64" actId="34818"/>
          <ac:picMkLst>
            <pc:docMk/>
            <pc:sldMk cId="0" sldId="264"/>
            <ac:picMk id="4" creationId="{092715BF-6EF1-DB5D-0431-5EF4B8D31B01}"/>
          </ac:picMkLst>
        </pc:picChg>
      </pc:sldChg>
      <pc:sldChg chg="addSp delSp modSp mod modNotesTx">
        <pc:chgData name="#PEARLINA TAN QINLIN#" userId="8c2a6054-618d-46fd-9f46-a414284d56f8" providerId="ADAL" clId="{5194A597-6075-4BF0-A135-A3DBED900C85}" dt="2024-11-10T13:43:37.125" v="68" actId="34818"/>
        <pc:sldMkLst>
          <pc:docMk/>
          <pc:sldMk cId="0" sldId="265"/>
        </pc:sldMkLst>
        <pc:picChg chg="add mod">
          <ac:chgData name="#PEARLINA TAN QINLIN#" userId="8c2a6054-618d-46fd-9f46-a414284d56f8" providerId="ADAL" clId="{5194A597-6075-4BF0-A135-A3DBED900C85}" dt="2024-11-10T13:40:53.364" v="33" actId="34818"/>
          <ac:picMkLst>
            <pc:docMk/>
            <pc:sldMk cId="0" sldId="265"/>
            <ac:picMk id="2" creationId="{C218BFEA-6914-66FC-64E4-ADBB583E1918}"/>
          </ac:picMkLst>
        </pc:picChg>
        <pc:picChg chg="add del mod">
          <ac:chgData name="#PEARLINA TAN QINLIN#" userId="8c2a6054-618d-46fd-9f46-a414284d56f8" providerId="ADAL" clId="{5194A597-6075-4BF0-A135-A3DBED900C85}" dt="2024-11-10T13:43:37.125" v="68" actId="34818"/>
          <ac:picMkLst>
            <pc:docMk/>
            <pc:sldMk cId="0" sldId="265"/>
            <ac:picMk id="3" creationId="{F8BA5B90-F926-F885-73CE-23C17F96218D}"/>
          </ac:picMkLst>
        </pc:picChg>
        <pc:picChg chg="add del mod">
          <ac:chgData name="#PEARLINA TAN QINLIN#" userId="8c2a6054-618d-46fd-9f46-a414284d56f8" providerId="ADAL" clId="{5194A597-6075-4BF0-A135-A3DBED900C85}" dt="2024-11-10T13:43:34.908" v="64" actId="34818"/>
          <ac:picMkLst>
            <pc:docMk/>
            <pc:sldMk cId="0" sldId="265"/>
            <ac:picMk id="4" creationId="{C18459F3-84E4-A19D-4A80-2A45C148D8F6}"/>
          </ac:picMkLst>
        </pc:picChg>
      </pc:sldChg>
      <pc:sldChg chg="addSp delSp modSp mod">
        <pc:chgData name="#PEARLINA TAN QINLIN#" userId="8c2a6054-618d-46fd-9f46-a414284d56f8" providerId="ADAL" clId="{5194A597-6075-4BF0-A135-A3DBED900C85}" dt="2024-11-10T13:43:37.125" v="68" actId="34818"/>
        <pc:sldMkLst>
          <pc:docMk/>
          <pc:sldMk cId="0" sldId="266"/>
        </pc:sldMkLst>
        <pc:picChg chg="add mod">
          <ac:chgData name="#PEARLINA TAN QINLIN#" userId="8c2a6054-618d-46fd-9f46-a414284d56f8" providerId="ADAL" clId="{5194A597-6075-4BF0-A135-A3DBED900C85}" dt="2024-11-10T13:40:53.364" v="33" actId="34818"/>
          <ac:picMkLst>
            <pc:docMk/>
            <pc:sldMk cId="0" sldId="266"/>
            <ac:picMk id="2" creationId="{B6581CD8-EC11-8CB3-2F46-19C53D797910}"/>
          </ac:picMkLst>
        </pc:picChg>
        <pc:picChg chg="add del mod">
          <ac:chgData name="#PEARLINA TAN QINLIN#" userId="8c2a6054-618d-46fd-9f46-a414284d56f8" providerId="ADAL" clId="{5194A597-6075-4BF0-A135-A3DBED900C85}" dt="2024-11-10T13:43:37.125" v="68" actId="34818"/>
          <ac:picMkLst>
            <pc:docMk/>
            <pc:sldMk cId="0" sldId="266"/>
            <ac:picMk id="3" creationId="{93539A52-CFFD-0B81-1C3C-FFF1E6CE3CF3}"/>
          </ac:picMkLst>
        </pc:picChg>
        <pc:picChg chg="add del mod">
          <ac:chgData name="#PEARLINA TAN QINLIN#" userId="8c2a6054-618d-46fd-9f46-a414284d56f8" providerId="ADAL" clId="{5194A597-6075-4BF0-A135-A3DBED900C85}" dt="2024-11-10T13:43:34.908" v="64" actId="34818"/>
          <ac:picMkLst>
            <pc:docMk/>
            <pc:sldMk cId="0" sldId="266"/>
            <ac:picMk id="4" creationId="{6F7AF446-C83E-EB87-64EC-CF33ACB64EE6}"/>
          </ac:picMkLst>
        </pc:picChg>
      </pc:sldChg>
      <pc:sldChg chg="addSp delSp modSp mod">
        <pc:chgData name="#PEARLINA TAN QINLIN#" userId="8c2a6054-618d-46fd-9f46-a414284d56f8" providerId="ADAL" clId="{5194A597-6075-4BF0-A135-A3DBED900C85}" dt="2024-11-10T13:43:37.125" v="68" actId="34818"/>
        <pc:sldMkLst>
          <pc:docMk/>
          <pc:sldMk cId="0" sldId="267"/>
        </pc:sldMkLst>
        <pc:picChg chg="add mod">
          <ac:chgData name="#PEARLINA TAN QINLIN#" userId="8c2a6054-618d-46fd-9f46-a414284d56f8" providerId="ADAL" clId="{5194A597-6075-4BF0-A135-A3DBED900C85}" dt="2024-11-10T13:40:53.364" v="33" actId="34818"/>
          <ac:picMkLst>
            <pc:docMk/>
            <pc:sldMk cId="0" sldId="267"/>
            <ac:picMk id="2" creationId="{3ED4AEF8-E00A-028F-6112-4AA9C532FFD9}"/>
          </ac:picMkLst>
        </pc:picChg>
        <pc:picChg chg="add del mod">
          <ac:chgData name="#PEARLINA TAN QINLIN#" userId="8c2a6054-618d-46fd-9f46-a414284d56f8" providerId="ADAL" clId="{5194A597-6075-4BF0-A135-A3DBED900C85}" dt="2024-11-10T13:43:37.125" v="68" actId="34818"/>
          <ac:picMkLst>
            <pc:docMk/>
            <pc:sldMk cId="0" sldId="267"/>
            <ac:picMk id="3" creationId="{7E79F941-6B40-B831-DE28-53E7E1F2A632}"/>
          </ac:picMkLst>
        </pc:picChg>
        <pc:picChg chg="add del mod">
          <ac:chgData name="#PEARLINA TAN QINLIN#" userId="8c2a6054-618d-46fd-9f46-a414284d56f8" providerId="ADAL" clId="{5194A597-6075-4BF0-A135-A3DBED900C85}" dt="2024-11-10T13:43:34.908" v="64" actId="34818"/>
          <ac:picMkLst>
            <pc:docMk/>
            <pc:sldMk cId="0" sldId="267"/>
            <ac:picMk id="4" creationId="{EA4DCA66-61ED-D770-62E6-12FBDEF7102B}"/>
          </ac:picMkLst>
        </pc:picChg>
      </pc:sldChg>
      <pc:sldChg chg="addSp delSp modSp mod">
        <pc:chgData name="#PEARLINA TAN QINLIN#" userId="8c2a6054-618d-46fd-9f46-a414284d56f8" providerId="ADAL" clId="{5194A597-6075-4BF0-A135-A3DBED900C85}" dt="2024-11-10T13:43:37.125" v="68" actId="34818"/>
        <pc:sldMkLst>
          <pc:docMk/>
          <pc:sldMk cId="0" sldId="268"/>
        </pc:sldMkLst>
        <pc:picChg chg="add mod">
          <ac:chgData name="#PEARLINA TAN QINLIN#" userId="8c2a6054-618d-46fd-9f46-a414284d56f8" providerId="ADAL" clId="{5194A597-6075-4BF0-A135-A3DBED900C85}" dt="2024-11-10T13:40:53.364" v="33" actId="34818"/>
          <ac:picMkLst>
            <pc:docMk/>
            <pc:sldMk cId="0" sldId="268"/>
            <ac:picMk id="2" creationId="{8C5BE7FF-3531-9392-EABE-EB5EFF7432E0}"/>
          </ac:picMkLst>
        </pc:picChg>
        <pc:picChg chg="add del mod">
          <ac:chgData name="#PEARLINA TAN QINLIN#" userId="8c2a6054-618d-46fd-9f46-a414284d56f8" providerId="ADAL" clId="{5194A597-6075-4BF0-A135-A3DBED900C85}" dt="2024-11-10T13:43:37.125" v="68" actId="34818"/>
          <ac:picMkLst>
            <pc:docMk/>
            <pc:sldMk cId="0" sldId="268"/>
            <ac:picMk id="3" creationId="{490C190A-D969-B879-F7E4-0B433745F908}"/>
          </ac:picMkLst>
        </pc:picChg>
        <pc:picChg chg="add del mod">
          <ac:chgData name="#PEARLINA TAN QINLIN#" userId="8c2a6054-618d-46fd-9f46-a414284d56f8" providerId="ADAL" clId="{5194A597-6075-4BF0-A135-A3DBED900C85}" dt="2024-11-10T13:43:34.908" v="64" actId="34818"/>
          <ac:picMkLst>
            <pc:docMk/>
            <pc:sldMk cId="0" sldId="268"/>
            <ac:picMk id="4" creationId="{166609BB-B953-1740-1B6A-58EA321BCCDD}"/>
          </ac:picMkLst>
        </pc:picChg>
      </pc:sldChg>
      <pc:sldChg chg="addSp delSp modSp mod">
        <pc:chgData name="#PEARLINA TAN QINLIN#" userId="8c2a6054-618d-46fd-9f46-a414284d56f8" providerId="ADAL" clId="{5194A597-6075-4BF0-A135-A3DBED900C85}" dt="2024-11-10T13:43:37.125" v="68" actId="34818"/>
        <pc:sldMkLst>
          <pc:docMk/>
          <pc:sldMk cId="0" sldId="269"/>
        </pc:sldMkLst>
        <pc:picChg chg="add mod">
          <ac:chgData name="#PEARLINA TAN QINLIN#" userId="8c2a6054-618d-46fd-9f46-a414284d56f8" providerId="ADAL" clId="{5194A597-6075-4BF0-A135-A3DBED900C85}" dt="2024-11-10T13:40:53.364" v="33" actId="34818"/>
          <ac:picMkLst>
            <pc:docMk/>
            <pc:sldMk cId="0" sldId="269"/>
            <ac:picMk id="2" creationId="{A051E301-5A45-AF09-2B18-A294AB0C47F4}"/>
          </ac:picMkLst>
        </pc:picChg>
        <pc:picChg chg="add del mod">
          <ac:chgData name="#PEARLINA TAN QINLIN#" userId="8c2a6054-618d-46fd-9f46-a414284d56f8" providerId="ADAL" clId="{5194A597-6075-4BF0-A135-A3DBED900C85}" dt="2024-11-10T13:43:37.125" v="68" actId="34818"/>
          <ac:picMkLst>
            <pc:docMk/>
            <pc:sldMk cId="0" sldId="269"/>
            <ac:picMk id="3" creationId="{4E4EC375-1DDF-9819-9108-1A4A309A9F4A}"/>
          </ac:picMkLst>
        </pc:picChg>
        <pc:picChg chg="add del mod">
          <ac:chgData name="#PEARLINA TAN QINLIN#" userId="8c2a6054-618d-46fd-9f46-a414284d56f8" providerId="ADAL" clId="{5194A597-6075-4BF0-A135-A3DBED900C85}" dt="2024-11-10T13:43:34.908" v="64" actId="34818"/>
          <ac:picMkLst>
            <pc:docMk/>
            <pc:sldMk cId="0" sldId="269"/>
            <ac:picMk id="4" creationId="{18E03700-580E-230E-0A96-85E5AE390E48}"/>
          </ac:picMkLst>
        </pc:picChg>
      </pc:sldChg>
      <pc:sldChg chg="addSp delSp modSp mod">
        <pc:chgData name="#PEARLINA TAN QINLIN#" userId="8c2a6054-618d-46fd-9f46-a414284d56f8" providerId="ADAL" clId="{5194A597-6075-4BF0-A135-A3DBED900C85}" dt="2024-11-10T13:43:37.125" v="68" actId="34818"/>
        <pc:sldMkLst>
          <pc:docMk/>
          <pc:sldMk cId="0" sldId="270"/>
        </pc:sldMkLst>
        <pc:picChg chg="add mod">
          <ac:chgData name="#PEARLINA TAN QINLIN#" userId="8c2a6054-618d-46fd-9f46-a414284d56f8" providerId="ADAL" clId="{5194A597-6075-4BF0-A135-A3DBED900C85}" dt="2024-11-10T13:40:53.364" v="33" actId="34818"/>
          <ac:picMkLst>
            <pc:docMk/>
            <pc:sldMk cId="0" sldId="270"/>
            <ac:picMk id="2" creationId="{B05B873E-0F7F-0787-0189-5F8AF24468BA}"/>
          </ac:picMkLst>
        </pc:picChg>
        <pc:picChg chg="add del mod">
          <ac:chgData name="#PEARLINA TAN QINLIN#" userId="8c2a6054-618d-46fd-9f46-a414284d56f8" providerId="ADAL" clId="{5194A597-6075-4BF0-A135-A3DBED900C85}" dt="2024-11-10T13:43:37.125" v="68" actId="34818"/>
          <ac:picMkLst>
            <pc:docMk/>
            <pc:sldMk cId="0" sldId="270"/>
            <ac:picMk id="3" creationId="{C2207D96-193C-FF0A-FDA5-774F1C4D7F2E}"/>
          </ac:picMkLst>
        </pc:picChg>
        <pc:picChg chg="add del mod">
          <ac:chgData name="#PEARLINA TAN QINLIN#" userId="8c2a6054-618d-46fd-9f46-a414284d56f8" providerId="ADAL" clId="{5194A597-6075-4BF0-A135-A3DBED900C85}" dt="2024-11-10T13:43:34.908" v="64" actId="34818"/>
          <ac:picMkLst>
            <pc:docMk/>
            <pc:sldMk cId="0" sldId="270"/>
            <ac:picMk id="4" creationId="{6BA3BCBB-9219-04CE-5C8A-4C4E63E5C2C2}"/>
          </ac:picMkLst>
        </pc:picChg>
      </pc:sldChg>
      <pc:sldChg chg="addSp delSp modSp mod">
        <pc:chgData name="#PEARLINA TAN QINLIN#" userId="8c2a6054-618d-46fd-9f46-a414284d56f8" providerId="ADAL" clId="{5194A597-6075-4BF0-A135-A3DBED900C85}" dt="2024-11-10T13:43:37.125" v="68" actId="34818"/>
        <pc:sldMkLst>
          <pc:docMk/>
          <pc:sldMk cId="0" sldId="271"/>
        </pc:sldMkLst>
        <pc:picChg chg="add mod">
          <ac:chgData name="#PEARLINA TAN QINLIN#" userId="8c2a6054-618d-46fd-9f46-a414284d56f8" providerId="ADAL" clId="{5194A597-6075-4BF0-A135-A3DBED900C85}" dt="2024-11-10T13:40:53.364" v="33" actId="34818"/>
          <ac:picMkLst>
            <pc:docMk/>
            <pc:sldMk cId="0" sldId="271"/>
            <ac:picMk id="2" creationId="{08EE8379-CDE0-D84D-9EDB-9E50264DC805}"/>
          </ac:picMkLst>
        </pc:picChg>
        <pc:picChg chg="add del mod">
          <ac:chgData name="#PEARLINA TAN QINLIN#" userId="8c2a6054-618d-46fd-9f46-a414284d56f8" providerId="ADAL" clId="{5194A597-6075-4BF0-A135-A3DBED900C85}" dt="2024-11-10T13:43:37.125" v="68" actId="34818"/>
          <ac:picMkLst>
            <pc:docMk/>
            <pc:sldMk cId="0" sldId="271"/>
            <ac:picMk id="3" creationId="{8CD081E6-566F-E48B-DA45-0B3BC4A0DAAE}"/>
          </ac:picMkLst>
        </pc:picChg>
        <pc:picChg chg="add del mod">
          <ac:chgData name="#PEARLINA TAN QINLIN#" userId="8c2a6054-618d-46fd-9f46-a414284d56f8" providerId="ADAL" clId="{5194A597-6075-4BF0-A135-A3DBED900C85}" dt="2024-11-10T13:43:34.908" v="64" actId="34818"/>
          <ac:picMkLst>
            <pc:docMk/>
            <pc:sldMk cId="0" sldId="271"/>
            <ac:picMk id="4" creationId="{D59A140C-A350-4E75-81D6-234688FE1237}"/>
          </ac:picMkLst>
        </pc:picChg>
      </pc:sldChg>
      <pc:sldChg chg="addSp delSp modSp mod">
        <pc:chgData name="#PEARLINA TAN QINLIN#" userId="8c2a6054-618d-46fd-9f46-a414284d56f8" providerId="ADAL" clId="{5194A597-6075-4BF0-A135-A3DBED900C85}" dt="2024-11-10T13:43:37.125" v="68" actId="34818"/>
        <pc:sldMkLst>
          <pc:docMk/>
          <pc:sldMk cId="0" sldId="272"/>
        </pc:sldMkLst>
        <pc:picChg chg="add mod">
          <ac:chgData name="#PEARLINA TAN QINLIN#" userId="8c2a6054-618d-46fd-9f46-a414284d56f8" providerId="ADAL" clId="{5194A597-6075-4BF0-A135-A3DBED900C85}" dt="2024-11-10T13:40:53.364" v="33" actId="34818"/>
          <ac:picMkLst>
            <pc:docMk/>
            <pc:sldMk cId="0" sldId="272"/>
            <ac:picMk id="2" creationId="{FABE9714-31F0-F5E3-D796-EC6BAFAB1C34}"/>
          </ac:picMkLst>
        </pc:picChg>
        <pc:picChg chg="add del mod">
          <ac:chgData name="#PEARLINA TAN QINLIN#" userId="8c2a6054-618d-46fd-9f46-a414284d56f8" providerId="ADAL" clId="{5194A597-6075-4BF0-A135-A3DBED900C85}" dt="2024-11-10T13:43:37.125" v="68" actId="34818"/>
          <ac:picMkLst>
            <pc:docMk/>
            <pc:sldMk cId="0" sldId="272"/>
            <ac:picMk id="3" creationId="{F1071FF2-B3E0-DE1E-2CC2-B0A41E1E9F22}"/>
          </ac:picMkLst>
        </pc:picChg>
        <pc:picChg chg="add del mod">
          <ac:chgData name="#PEARLINA TAN QINLIN#" userId="8c2a6054-618d-46fd-9f46-a414284d56f8" providerId="ADAL" clId="{5194A597-6075-4BF0-A135-A3DBED900C85}" dt="2024-11-10T13:43:34.908" v="64" actId="34818"/>
          <ac:picMkLst>
            <pc:docMk/>
            <pc:sldMk cId="0" sldId="272"/>
            <ac:picMk id="4" creationId="{57AE3259-3B70-C281-87D8-86F1E8EDFF31}"/>
          </ac:picMkLst>
        </pc:picChg>
      </pc:sldChg>
      <pc:sldChg chg="addSp delSp modSp mod">
        <pc:chgData name="#PEARLINA TAN QINLIN#" userId="8c2a6054-618d-46fd-9f46-a414284d56f8" providerId="ADAL" clId="{5194A597-6075-4BF0-A135-A3DBED900C85}" dt="2024-11-10T13:43:37.125" v="68" actId="34818"/>
        <pc:sldMkLst>
          <pc:docMk/>
          <pc:sldMk cId="0" sldId="273"/>
        </pc:sldMkLst>
        <pc:picChg chg="add mod">
          <ac:chgData name="#PEARLINA TAN QINLIN#" userId="8c2a6054-618d-46fd-9f46-a414284d56f8" providerId="ADAL" clId="{5194A597-6075-4BF0-A135-A3DBED900C85}" dt="2024-11-10T13:40:53.364" v="33" actId="34818"/>
          <ac:picMkLst>
            <pc:docMk/>
            <pc:sldMk cId="0" sldId="273"/>
            <ac:picMk id="3" creationId="{9D9564DD-4313-45B3-94E8-788C5C20DB7C}"/>
          </ac:picMkLst>
        </pc:picChg>
        <pc:picChg chg="add del mod">
          <ac:chgData name="#PEARLINA TAN QINLIN#" userId="8c2a6054-618d-46fd-9f46-a414284d56f8" providerId="ADAL" clId="{5194A597-6075-4BF0-A135-A3DBED900C85}" dt="2024-11-10T13:43:37.125" v="68" actId="34818"/>
          <ac:picMkLst>
            <pc:docMk/>
            <pc:sldMk cId="0" sldId="273"/>
            <ac:picMk id="4" creationId="{36BBD548-DDC0-C685-C225-B9A1694F310A}"/>
          </ac:picMkLst>
        </pc:picChg>
        <pc:picChg chg="add del mod">
          <ac:chgData name="#PEARLINA TAN QINLIN#" userId="8c2a6054-618d-46fd-9f46-a414284d56f8" providerId="ADAL" clId="{5194A597-6075-4BF0-A135-A3DBED900C85}" dt="2024-11-10T13:43:34.908" v="64" actId="34818"/>
          <ac:picMkLst>
            <pc:docMk/>
            <pc:sldMk cId="0" sldId="273"/>
            <ac:picMk id="5" creationId="{EF409A8B-531C-38CF-8CE9-4C8F342E2E5D}"/>
          </ac:picMkLst>
        </pc:picChg>
      </pc:sldChg>
      <pc:sldChg chg="addSp delSp modSp mod">
        <pc:chgData name="#PEARLINA TAN QINLIN#" userId="8c2a6054-618d-46fd-9f46-a414284d56f8" providerId="ADAL" clId="{5194A597-6075-4BF0-A135-A3DBED900C85}" dt="2024-11-10T13:43:37.125" v="68" actId="34818"/>
        <pc:sldMkLst>
          <pc:docMk/>
          <pc:sldMk cId="0" sldId="274"/>
        </pc:sldMkLst>
        <pc:picChg chg="add mod">
          <ac:chgData name="#PEARLINA TAN QINLIN#" userId="8c2a6054-618d-46fd-9f46-a414284d56f8" providerId="ADAL" clId="{5194A597-6075-4BF0-A135-A3DBED900C85}" dt="2024-11-10T13:40:53.364" v="33" actId="34818"/>
          <ac:picMkLst>
            <pc:docMk/>
            <pc:sldMk cId="0" sldId="274"/>
            <ac:picMk id="2" creationId="{2021ABD8-E3BD-CA7F-70D6-3376175D1C5B}"/>
          </ac:picMkLst>
        </pc:picChg>
        <pc:picChg chg="add del mod">
          <ac:chgData name="#PEARLINA TAN QINLIN#" userId="8c2a6054-618d-46fd-9f46-a414284d56f8" providerId="ADAL" clId="{5194A597-6075-4BF0-A135-A3DBED900C85}" dt="2024-11-10T13:43:37.125" v="68" actId="34818"/>
          <ac:picMkLst>
            <pc:docMk/>
            <pc:sldMk cId="0" sldId="274"/>
            <ac:picMk id="3" creationId="{B5797EF7-7BA4-F9D1-BF4F-43B27EDA9E7C}"/>
          </ac:picMkLst>
        </pc:picChg>
        <pc:picChg chg="add del mod">
          <ac:chgData name="#PEARLINA TAN QINLIN#" userId="8c2a6054-618d-46fd-9f46-a414284d56f8" providerId="ADAL" clId="{5194A597-6075-4BF0-A135-A3DBED900C85}" dt="2024-11-10T13:43:34.908" v="64" actId="34818"/>
          <ac:picMkLst>
            <pc:docMk/>
            <pc:sldMk cId="0" sldId="274"/>
            <ac:picMk id="4" creationId="{E33A1768-0901-7F7A-7ED1-E5F693FF996E}"/>
          </ac:picMkLst>
        </pc:picChg>
      </pc:sldChg>
      <pc:sldChg chg="addSp delSp modSp mod">
        <pc:chgData name="#PEARLINA TAN QINLIN#" userId="8c2a6054-618d-46fd-9f46-a414284d56f8" providerId="ADAL" clId="{5194A597-6075-4BF0-A135-A3DBED900C85}" dt="2024-11-10T13:43:37.125" v="68" actId="34818"/>
        <pc:sldMkLst>
          <pc:docMk/>
          <pc:sldMk cId="0" sldId="275"/>
        </pc:sldMkLst>
        <pc:picChg chg="add mod">
          <ac:chgData name="#PEARLINA TAN QINLIN#" userId="8c2a6054-618d-46fd-9f46-a414284d56f8" providerId="ADAL" clId="{5194A597-6075-4BF0-A135-A3DBED900C85}" dt="2024-11-10T13:40:53.364" v="33" actId="34818"/>
          <ac:picMkLst>
            <pc:docMk/>
            <pc:sldMk cId="0" sldId="275"/>
            <ac:picMk id="4" creationId="{47BF7583-510D-8D14-EA25-10FD5F9DBF02}"/>
          </ac:picMkLst>
        </pc:picChg>
        <pc:picChg chg="add del mod">
          <ac:chgData name="#PEARLINA TAN QINLIN#" userId="8c2a6054-618d-46fd-9f46-a414284d56f8" providerId="ADAL" clId="{5194A597-6075-4BF0-A135-A3DBED900C85}" dt="2024-11-10T13:43:37.125" v="68" actId="34818"/>
          <ac:picMkLst>
            <pc:docMk/>
            <pc:sldMk cId="0" sldId="275"/>
            <ac:picMk id="5" creationId="{85CB25B0-4FC7-5D27-41B3-F620F5BE758D}"/>
          </ac:picMkLst>
        </pc:picChg>
        <pc:picChg chg="add del mod">
          <ac:chgData name="#PEARLINA TAN QINLIN#" userId="8c2a6054-618d-46fd-9f46-a414284d56f8" providerId="ADAL" clId="{5194A597-6075-4BF0-A135-A3DBED900C85}" dt="2024-11-10T13:43:34.908" v="64" actId="34818"/>
          <ac:picMkLst>
            <pc:docMk/>
            <pc:sldMk cId="0" sldId="275"/>
            <ac:picMk id="6" creationId="{12C78B92-15C9-6E56-B8E7-1888B403282A}"/>
          </ac:picMkLst>
        </pc:picChg>
      </pc:sldChg>
      <pc:sldChg chg="addSp delSp modSp mod">
        <pc:chgData name="#PEARLINA TAN QINLIN#" userId="8c2a6054-618d-46fd-9f46-a414284d56f8" providerId="ADAL" clId="{5194A597-6075-4BF0-A135-A3DBED900C85}" dt="2024-11-10T13:43:37.125" v="68" actId="34818"/>
        <pc:sldMkLst>
          <pc:docMk/>
          <pc:sldMk cId="0" sldId="276"/>
        </pc:sldMkLst>
        <pc:picChg chg="add mod">
          <ac:chgData name="#PEARLINA TAN QINLIN#" userId="8c2a6054-618d-46fd-9f46-a414284d56f8" providerId="ADAL" clId="{5194A597-6075-4BF0-A135-A3DBED900C85}" dt="2024-11-10T13:40:53.364" v="33" actId="34818"/>
          <ac:picMkLst>
            <pc:docMk/>
            <pc:sldMk cId="0" sldId="276"/>
            <ac:picMk id="4" creationId="{595A6207-ED93-6E6E-50B0-8419940B8858}"/>
          </ac:picMkLst>
        </pc:picChg>
        <pc:picChg chg="add del mod">
          <ac:chgData name="#PEARLINA TAN QINLIN#" userId="8c2a6054-618d-46fd-9f46-a414284d56f8" providerId="ADAL" clId="{5194A597-6075-4BF0-A135-A3DBED900C85}" dt="2024-11-10T13:43:37.125" v="68" actId="34818"/>
          <ac:picMkLst>
            <pc:docMk/>
            <pc:sldMk cId="0" sldId="276"/>
            <ac:picMk id="5" creationId="{16C2D028-C029-CAE7-124A-AB0495D62E20}"/>
          </ac:picMkLst>
        </pc:picChg>
        <pc:picChg chg="add del mod">
          <ac:chgData name="#PEARLINA TAN QINLIN#" userId="8c2a6054-618d-46fd-9f46-a414284d56f8" providerId="ADAL" clId="{5194A597-6075-4BF0-A135-A3DBED900C85}" dt="2024-11-10T13:43:34.908" v="64" actId="34818"/>
          <ac:picMkLst>
            <pc:docMk/>
            <pc:sldMk cId="0" sldId="276"/>
            <ac:picMk id="6" creationId="{05C54851-D4BF-8DD8-B3BA-3DC26761E142}"/>
          </ac:picMkLst>
        </pc:picChg>
      </pc:sldChg>
      <pc:sldChg chg="addSp delSp modSp mod">
        <pc:chgData name="#PEARLINA TAN QINLIN#" userId="8c2a6054-618d-46fd-9f46-a414284d56f8" providerId="ADAL" clId="{5194A597-6075-4BF0-A135-A3DBED900C85}" dt="2024-11-10T13:43:37.125" v="68" actId="34818"/>
        <pc:sldMkLst>
          <pc:docMk/>
          <pc:sldMk cId="0" sldId="277"/>
        </pc:sldMkLst>
        <pc:picChg chg="add mod">
          <ac:chgData name="#PEARLINA TAN QINLIN#" userId="8c2a6054-618d-46fd-9f46-a414284d56f8" providerId="ADAL" clId="{5194A597-6075-4BF0-A135-A3DBED900C85}" dt="2024-11-10T13:40:53.364" v="33" actId="34818"/>
          <ac:picMkLst>
            <pc:docMk/>
            <pc:sldMk cId="0" sldId="277"/>
            <ac:picMk id="2" creationId="{60FD6884-F273-9647-3683-BA10EA2F330E}"/>
          </ac:picMkLst>
        </pc:picChg>
        <pc:picChg chg="add del mod">
          <ac:chgData name="#PEARLINA TAN QINLIN#" userId="8c2a6054-618d-46fd-9f46-a414284d56f8" providerId="ADAL" clId="{5194A597-6075-4BF0-A135-A3DBED900C85}" dt="2024-11-10T13:43:37.125" v="68" actId="34818"/>
          <ac:picMkLst>
            <pc:docMk/>
            <pc:sldMk cId="0" sldId="277"/>
            <ac:picMk id="3" creationId="{880F87CE-7E2B-4DA1-07B8-07434E85D134}"/>
          </ac:picMkLst>
        </pc:picChg>
        <pc:picChg chg="add del mod">
          <ac:chgData name="#PEARLINA TAN QINLIN#" userId="8c2a6054-618d-46fd-9f46-a414284d56f8" providerId="ADAL" clId="{5194A597-6075-4BF0-A135-A3DBED900C85}" dt="2024-11-10T13:43:34.908" v="64" actId="34818"/>
          <ac:picMkLst>
            <pc:docMk/>
            <pc:sldMk cId="0" sldId="277"/>
            <ac:picMk id="4" creationId="{D793C464-5F55-19C9-BDF0-FA9DADF67B59}"/>
          </ac:picMkLst>
        </pc:picChg>
      </pc:sldChg>
      <pc:sldChg chg="addSp delSp modSp mod">
        <pc:chgData name="#PEARLINA TAN QINLIN#" userId="8c2a6054-618d-46fd-9f46-a414284d56f8" providerId="ADAL" clId="{5194A597-6075-4BF0-A135-A3DBED900C85}" dt="2024-11-10T13:43:37.125" v="68" actId="34818"/>
        <pc:sldMkLst>
          <pc:docMk/>
          <pc:sldMk cId="0" sldId="278"/>
        </pc:sldMkLst>
        <pc:picChg chg="add mod">
          <ac:chgData name="#PEARLINA TAN QINLIN#" userId="8c2a6054-618d-46fd-9f46-a414284d56f8" providerId="ADAL" clId="{5194A597-6075-4BF0-A135-A3DBED900C85}" dt="2024-11-10T13:40:53.364" v="33" actId="34818"/>
          <ac:picMkLst>
            <pc:docMk/>
            <pc:sldMk cId="0" sldId="278"/>
            <ac:picMk id="2" creationId="{F1F95249-52F9-11FC-4E81-09BA2AEA957C}"/>
          </ac:picMkLst>
        </pc:picChg>
        <pc:picChg chg="add del mod">
          <ac:chgData name="#PEARLINA TAN QINLIN#" userId="8c2a6054-618d-46fd-9f46-a414284d56f8" providerId="ADAL" clId="{5194A597-6075-4BF0-A135-A3DBED900C85}" dt="2024-11-10T13:43:37.125" v="68" actId="34818"/>
          <ac:picMkLst>
            <pc:docMk/>
            <pc:sldMk cId="0" sldId="278"/>
            <ac:picMk id="3" creationId="{11D0141B-3AA4-A3BC-5C84-1B8CE0A7A693}"/>
          </ac:picMkLst>
        </pc:picChg>
        <pc:picChg chg="add del mod">
          <ac:chgData name="#PEARLINA TAN QINLIN#" userId="8c2a6054-618d-46fd-9f46-a414284d56f8" providerId="ADAL" clId="{5194A597-6075-4BF0-A135-A3DBED900C85}" dt="2024-11-10T13:43:34.908" v="64" actId="34818"/>
          <ac:picMkLst>
            <pc:docMk/>
            <pc:sldMk cId="0" sldId="278"/>
            <ac:picMk id="4" creationId="{8C05A095-E5D9-6BDF-DDC5-B37B2CAC1A01}"/>
          </ac:picMkLst>
        </pc:picChg>
      </pc:sldChg>
      <pc:sldChg chg="addSp delSp modSp mod">
        <pc:chgData name="#PEARLINA TAN QINLIN#" userId="8c2a6054-618d-46fd-9f46-a414284d56f8" providerId="ADAL" clId="{5194A597-6075-4BF0-A135-A3DBED900C85}" dt="2024-11-10T13:43:37.125" v="68" actId="34818"/>
        <pc:sldMkLst>
          <pc:docMk/>
          <pc:sldMk cId="0" sldId="279"/>
        </pc:sldMkLst>
        <pc:picChg chg="add mod">
          <ac:chgData name="#PEARLINA TAN QINLIN#" userId="8c2a6054-618d-46fd-9f46-a414284d56f8" providerId="ADAL" clId="{5194A597-6075-4BF0-A135-A3DBED900C85}" dt="2024-11-10T13:40:53.364" v="33" actId="34818"/>
          <ac:picMkLst>
            <pc:docMk/>
            <pc:sldMk cId="0" sldId="279"/>
            <ac:picMk id="2" creationId="{2E694707-6584-B17C-9CB9-10BAD79CAD0D}"/>
          </ac:picMkLst>
        </pc:picChg>
        <pc:picChg chg="add del mod">
          <ac:chgData name="#PEARLINA TAN QINLIN#" userId="8c2a6054-618d-46fd-9f46-a414284d56f8" providerId="ADAL" clId="{5194A597-6075-4BF0-A135-A3DBED900C85}" dt="2024-11-10T13:43:37.125" v="68" actId="34818"/>
          <ac:picMkLst>
            <pc:docMk/>
            <pc:sldMk cId="0" sldId="279"/>
            <ac:picMk id="3" creationId="{26C1178D-BC29-952E-720C-CDA2ECDC8430}"/>
          </ac:picMkLst>
        </pc:picChg>
        <pc:picChg chg="add del mod">
          <ac:chgData name="#PEARLINA TAN QINLIN#" userId="8c2a6054-618d-46fd-9f46-a414284d56f8" providerId="ADAL" clId="{5194A597-6075-4BF0-A135-A3DBED900C85}" dt="2024-11-10T13:43:34.908" v="64" actId="34818"/>
          <ac:picMkLst>
            <pc:docMk/>
            <pc:sldMk cId="0" sldId="279"/>
            <ac:picMk id="4" creationId="{CFA354B6-8086-7D1B-801C-84BA9DCD5667}"/>
          </ac:picMkLst>
        </pc:picChg>
      </pc:sldChg>
      <pc:sldChg chg="addSp delSp modSp mod">
        <pc:chgData name="#PEARLINA TAN QINLIN#" userId="8c2a6054-618d-46fd-9f46-a414284d56f8" providerId="ADAL" clId="{5194A597-6075-4BF0-A135-A3DBED900C85}" dt="2024-11-10T13:43:37.125" v="68" actId="34818"/>
        <pc:sldMkLst>
          <pc:docMk/>
          <pc:sldMk cId="0" sldId="280"/>
        </pc:sldMkLst>
        <pc:picChg chg="add mod">
          <ac:chgData name="#PEARLINA TAN QINLIN#" userId="8c2a6054-618d-46fd-9f46-a414284d56f8" providerId="ADAL" clId="{5194A597-6075-4BF0-A135-A3DBED900C85}" dt="2024-11-10T13:40:53.364" v="33" actId="34818"/>
          <ac:picMkLst>
            <pc:docMk/>
            <pc:sldMk cId="0" sldId="280"/>
            <ac:picMk id="2" creationId="{F990372C-C487-4282-512A-2586B4899AC2}"/>
          </ac:picMkLst>
        </pc:picChg>
        <pc:picChg chg="add del mod">
          <ac:chgData name="#PEARLINA TAN QINLIN#" userId="8c2a6054-618d-46fd-9f46-a414284d56f8" providerId="ADAL" clId="{5194A597-6075-4BF0-A135-A3DBED900C85}" dt="2024-11-10T13:43:37.125" v="68" actId="34818"/>
          <ac:picMkLst>
            <pc:docMk/>
            <pc:sldMk cId="0" sldId="280"/>
            <ac:picMk id="3" creationId="{39D57366-E272-4A93-0915-DF05E48E81FA}"/>
          </ac:picMkLst>
        </pc:picChg>
        <pc:picChg chg="add del mod">
          <ac:chgData name="#PEARLINA TAN QINLIN#" userId="8c2a6054-618d-46fd-9f46-a414284d56f8" providerId="ADAL" clId="{5194A597-6075-4BF0-A135-A3DBED900C85}" dt="2024-11-10T13:43:34.908" v="64" actId="34818"/>
          <ac:picMkLst>
            <pc:docMk/>
            <pc:sldMk cId="0" sldId="280"/>
            <ac:picMk id="4" creationId="{20C8EA2B-E4CB-4CAF-72FE-5A8D0C1A73A0}"/>
          </ac:picMkLst>
        </pc:picChg>
      </pc:sldChg>
      <pc:sldChg chg="addSp delSp modSp mod">
        <pc:chgData name="#PEARLINA TAN QINLIN#" userId="8c2a6054-618d-46fd-9f46-a414284d56f8" providerId="ADAL" clId="{5194A597-6075-4BF0-A135-A3DBED900C85}" dt="2024-11-10T13:43:37.125" v="68" actId="34818"/>
        <pc:sldMkLst>
          <pc:docMk/>
          <pc:sldMk cId="0" sldId="281"/>
        </pc:sldMkLst>
        <pc:picChg chg="add mod">
          <ac:chgData name="#PEARLINA TAN QINLIN#" userId="8c2a6054-618d-46fd-9f46-a414284d56f8" providerId="ADAL" clId="{5194A597-6075-4BF0-A135-A3DBED900C85}" dt="2024-11-10T13:40:53.364" v="33" actId="34818"/>
          <ac:picMkLst>
            <pc:docMk/>
            <pc:sldMk cId="0" sldId="281"/>
            <ac:picMk id="2" creationId="{3C62C1B4-106E-67C0-8EFC-4A4D685AED5C}"/>
          </ac:picMkLst>
        </pc:picChg>
        <pc:picChg chg="add del mod">
          <ac:chgData name="#PEARLINA TAN QINLIN#" userId="8c2a6054-618d-46fd-9f46-a414284d56f8" providerId="ADAL" clId="{5194A597-6075-4BF0-A135-A3DBED900C85}" dt="2024-11-10T13:43:37.125" v="68" actId="34818"/>
          <ac:picMkLst>
            <pc:docMk/>
            <pc:sldMk cId="0" sldId="281"/>
            <ac:picMk id="3" creationId="{F51DD262-0BBB-E2F6-4FED-015E5C8F4B33}"/>
          </ac:picMkLst>
        </pc:picChg>
        <pc:picChg chg="add del mod">
          <ac:chgData name="#PEARLINA TAN QINLIN#" userId="8c2a6054-618d-46fd-9f46-a414284d56f8" providerId="ADAL" clId="{5194A597-6075-4BF0-A135-A3DBED900C85}" dt="2024-11-10T13:43:34.908" v="64" actId="34818"/>
          <ac:picMkLst>
            <pc:docMk/>
            <pc:sldMk cId="0" sldId="281"/>
            <ac:picMk id="4" creationId="{3813ADE9-53C1-4B57-2AF5-1A1DC55AC7C9}"/>
          </ac:picMkLst>
        </pc:picChg>
      </pc:sldChg>
      <pc:sldChg chg="addSp delSp modSp mod">
        <pc:chgData name="#PEARLINA TAN QINLIN#" userId="8c2a6054-618d-46fd-9f46-a414284d56f8" providerId="ADAL" clId="{5194A597-6075-4BF0-A135-A3DBED900C85}" dt="2024-11-10T13:43:37.125" v="68" actId="34818"/>
        <pc:sldMkLst>
          <pc:docMk/>
          <pc:sldMk cId="0" sldId="284"/>
        </pc:sldMkLst>
        <pc:picChg chg="add mod">
          <ac:chgData name="#PEARLINA TAN QINLIN#" userId="8c2a6054-618d-46fd-9f46-a414284d56f8" providerId="ADAL" clId="{5194A597-6075-4BF0-A135-A3DBED900C85}" dt="2024-11-10T13:40:53.364" v="33" actId="34818"/>
          <ac:picMkLst>
            <pc:docMk/>
            <pc:sldMk cId="0" sldId="284"/>
            <ac:picMk id="2" creationId="{EAF1EC9F-B684-C680-660E-56DD37E2DB3B}"/>
          </ac:picMkLst>
        </pc:picChg>
        <pc:picChg chg="add del mod">
          <ac:chgData name="#PEARLINA TAN QINLIN#" userId="8c2a6054-618d-46fd-9f46-a414284d56f8" providerId="ADAL" clId="{5194A597-6075-4BF0-A135-A3DBED900C85}" dt="2024-11-10T13:43:37.125" v="68" actId="34818"/>
          <ac:picMkLst>
            <pc:docMk/>
            <pc:sldMk cId="0" sldId="284"/>
            <ac:picMk id="3" creationId="{F3482DFB-9680-3E5D-AD0D-55E413E5E1E9}"/>
          </ac:picMkLst>
        </pc:picChg>
        <pc:picChg chg="add del mod">
          <ac:chgData name="#PEARLINA TAN QINLIN#" userId="8c2a6054-618d-46fd-9f46-a414284d56f8" providerId="ADAL" clId="{5194A597-6075-4BF0-A135-A3DBED900C85}" dt="2024-11-10T13:43:34.908" v="64" actId="34818"/>
          <ac:picMkLst>
            <pc:docMk/>
            <pc:sldMk cId="0" sldId="284"/>
            <ac:picMk id="4" creationId="{2F4ACB8E-AEAB-D839-9F86-67EB18143A72}"/>
          </ac:picMkLst>
        </pc:picChg>
      </pc:sldChg>
      <pc:sldChg chg="addSp delSp modSp mod">
        <pc:chgData name="#PEARLINA TAN QINLIN#" userId="8c2a6054-618d-46fd-9f46-a414284d56f8" providerId="ADAL" clId="{5194A597-6075-4BF0-A135-A3DBED900C85}" dt="2024-11-10T13:43:37.125" v="68" actId="34818"/>
        <pc:sldMkLst>
          <pc:docMk/>
          <pc:sldMk cId="0" sldId="285"/>
        </pc:sldMkLst>
        <pc:picChg chg="add mod">
          <ac:chgData name="#PEARLINA TAN QINLIN#" userId="8c2a6054-618d-46fd-9f46-a414284d56f8" providerId="ADAL" clId="{5194A597-6075-4BF0-A135-A3DBED900C85}" dt="2024-11-10T13:40:53.364" v="33" actId="34818"/>
          <ac:picMkLst>
            <pc:docMk/>
            <pc:sldMk cId="0" sldId="285"/>
            <ac:picMk id="2" creationId="{84CE8F92-0621-0B1F-DDA6-66BF28849008}"/>
          </ac:picMkLst>
        </pc:picChg>
        <pc:picChg chg="add del mod">
          <ac:chgData name="#PEARLINA TAN QINLIN#" userId="8c2a6054-618d-46fd-9f46-a414284d56f8" providerId="ADAL" clId="{5194A597-6075-4BF0-A135-A3DBED900C85}" dt="2024-11-10T13:43:37.125" v="68" actId="34818"/>
          <ac:picMkLst>
            <pc:docMk/>
            <pc:sldMk cId="0" sldId="285"/>
            <ac:picMk id="3" creationId="{969A97EE-5336-D9E5-BBA2-0A24D957F235}"/>
          </ac:picMkLst>
        </pc:picChg>
        <pc:picChg chg="add del mod">
          <ac:chgData name="#PEARLINA TAN QINLIN#" userId="8c2a6054-618d-46fd-9f46-a414284d56f8" providerId="ADAL" clId="{5194A597-6075-4BF0-A135-A3DBED900C85}" dt="2024-11-10T13:43:34.908" v="64" actId="34818"/>
          <ac:picMkLst>
            <pc:docMk/>
            <pc:sldMk cId="0" sldId="285"/>
            <ac:picMk id="4" creationId="{45AF55FB-3FF7-F426-2EEA-F5163DB0B8AA}"/>
          </ac:picMkLst>
        </pc:picChg>
      </pc:sldChg>
      <pc:sldChg chg="addSp delSp modSp mod">
        <pc:chgData name="#PEARLINA TAN QINLIN#" userId="8c2a6054-618d-46fd-9f46-a414284d56f8" providerId="ADAL" clId="{5194A597-6075-4BF0-A135-A3DBED900C85}" dt="2024-11-10T13:43:37.125" v="68" actId="34818"/>
        <pc:sldMkLst>
          <pc:docMk/>
          <pc:sldMk cId="0" sldId="286"/>
        </pc:sldMkLst>
        <pc:picChg chg="add mod">
          <ac:chgData name="#PEARLINA TAN QINLIN#" userId="8c2a6054-618d-46fd-9f46-a414284d56f8" providerId="ADAL" clId="{5194A597-6075-4BF0-A135-A3DBED900C85}" dt="2024-11-10T13:40:53.364" v="33" actId="34818"/>
          <ac:picMkLst>
            <pc:docMk/>
            <pc:sldMk cId="0" sldId="286"/>
            <ac:picMk id="2" creationId="{D97957AA-2E4D-D309-EEC2-F4F65FAA3A48}"/>
          </ac:picMkLst>
        </pc:picChg>
        <pc:picChg chg="add del mod">
          <ac:chgData name="#PEARLINA TAN QINLIN#" userId="8c2a6054-618d-46fd-9f46-a414284d56f8" providerId="ADAL" clId="{5194A597-6075-4BF0-A135-A3DBED900C85}" dt="2024-11-10T13:43:37.125" v="68" actId="34818"/>
          <ac:picMkLst>
            <pc:docMk/>
            <pc:sldMk cId="0" sldId="286"/>
            <ac:picMk id="3" creationId="{7F78D2CF-EC9C-1E5F-A31F-7762B8835038}"/>
          </ac:picMkLst>
        </pc:picChg>
        <pc:picChg chg="add del mod">
          <ac:chgData name="#PEARLINA TAN QINLIN#" userId="8c2a6054-618d-46fd-9f46-a414284d56f8" providerId="ADAL" clId="{5194A597-6075-4BF0-A135-A3DBED900C85}" dt="2024-11-10T13:43:34.908" v="64" actId="34818"/>
          <ac:picMkLst>
            <pc:docMk/>
            <pc:sldMk cId="0" sldId="286"/>
            <ac:picMk id="4" creationId="{1E178C4E-0A29-E9E0-29B9-28238493145F}"/>
          </ac:picMkLst>
        </pc:picChg>
      </pc:sldChg>
      <pc:sldChg chg="addSp delSp modSp mod">
        <pc:chgData name="#PEARLINA TAN QINLIN#" userId="8c2a6054-618d-46fd-9f46-a414284d56f8" providerId="ADAL" clId="{5194A597-6075-4BF0-A135-A3DBED900C85}" dt="2024-11-10T13:43:37.125" v="68" actId="34818"/>
        <pc:sldMkLst>
          <pc:docMk/>
          <pc:sldMk cId="0" sldId="287"/>
        </pc:sldMkLst>
        <pc:picChg chg="add mod">
          <ac:chgData name="#PEARLINA TAN QINLIN#" userId="8c2a6054-618d-46fd-9f46-a414284d56f8" providerId="ADAL" clId="{5194A597-6075-4BF0-A135-A3DBED900C85}" dt="2024-11-10T13:40:53.364" v="33" actId="34818"/>
          <ac:picMkLst>
            <pc:docMk/>
            <pc:sldMk cId="0" sldId="287"/>
            <ac:picMk id="2" creationId="{88E2418F-CFE9-B761-A7DE-937B67CAF67D}"/>
          </ac:picMkLst>
        </pc:picChg>
        <pc:picChg chg="add del mod">
          <ac:chgData name="#PEARLINA TAN QINLIN#" userId="8c2a6054-618d-46fd-9f46-a414284d56f8" providerId="ADAL" clId="{5194A597-6075-4BF0-A135-A3DBED900C85}" dt="2024-11-10T13:43:37.125" v="68" actId="34818"/>
          <ac:picMkLst>
            <pc:docMk/>
            <pc:sldMk cId="0" sldId="287"/>
            <ac:picMk id="3" creationId="{A97EDC86-33F9-2950-180A-3B506FEE2CFB}"/>
          </ac:picMkLst>
        </pc:picChg>
        <pc:picChg chg="add del mod">
          <ac:chgData name="#PEARLINA TAN QINLIN#" userId="8c2a6054-618d-46fd-9f46-a414284d56f8" providerId="ADAL" clId="{5194A597-6075-4BF0-A135-A3DBED900C85}" dt="2024-11-10T13:43:34.908" v="64" actId="34818"/>
          <ac:picMkLst>
            <pc:docMk/>
            <pc:sldMk cId="0" sldId="287"/>
            <ac:picMk id="4" creationId="{BF6DC70A-D160-BA51-C0BA-04DAF7CA0568}"/>
          </ac:picMkLst>
        </pc:picChg>
      </pc:sldChg>
      <pc:sldChg chg="addSp delSp modSp mod">
        <pc:chgData name="#PEARLINA TAN QINLIN#" userId="8c2a6054-618d-46fd-9f46-a414284d56f8" providerId="ADAL" clId="{5194A597-6075-4BF0-A135-A3DBED900C85}" dt="2024-11-10T13:43:37.125" v="68" actId="34818"/>
        <pc:sldMkLst>
          <pc:docMk/>
          <pc:sldMk cId="0" sldId="288"/>
        </pc:sldMkLst>
        <pc:picChg chg="add mod">
          <ac:chgData name="#PEARLINA TAN QINLIN#" userId="8c2a6054-618d-46fd-9f46-a414284d56f8" providerId="ADAL" clId="{5194A597-6075-4BF0-A135-A3DBED900C85}" dt="2024-11-10T13:40:53.364" v="33" actId="34818"/>
          <ac:picMkLst>
            <pc:docMk/>
            <pc:sldMk cId="0" sldId="288"/>
            <ac:picMk id="2" creationId="{3F2FA8CB-9B3C-1240-24D3-84DB32372D04}"/>
          </ac:picMkLst>
        </pc:picChg>
        <pc:picChg chg="add del mod">
          <ac:chgData name="#PEARLINA TAN QINLIN#" userId="8c2a6054-618d-46fd-9f46-a414284d56f8" providerId="ADAL" clId="{5194A597-6075-4BF0-A135-A3DBED900C85}" dt="2024-11-10T13:43:37.125" v="68" actId="34818"/>
          <ac:picMkLst>
            <pc:docMk/>
            <pc:sldMk cId="0" sldId="288"/>
            <ac:picMk id="3" creationId="{1256769F-D355-219A-B275-23A4E7627865}"/>
          </ac:picMkLst>
        </pc:picChg>
        <pc:picChg chg="add del mod">
          <ac:chgData name="#PEARLINA TAN QINLIN#" userId="8c2a6054-618d-46fd-9f46-a414284d56f8" providerId="ADAL" clId="{5194A597-6075-4BF0-A135-A3DBED900C85}" dt="2024-11-10T13:43:34.908" v="64" actId="34818"/>
          <ac:picMkLst>
            <pc:docMk/>
            <pc:sldMk cId="0" sldId="288"/>
            <ac:picMk id="4" creationId="{B048A9B9-F4FD-E00C-EC81-B37782CE0B8F}"/>
          </ac:picMkLst>
        </pc:picChg>
      </pc:sldChg>
      <pc:sldChg chg="addSp delSp modSp mod">
        <pc:chgData name="#PEARLINA TAN QINLIN#" userId="8c2a6054-618d-46fd-9f46-a414284d56f8" providerId="ADAL" clId="{5194A597-6075-4BF0-A135-A3DBED900C85}" dt="2024-11-10T13:43:37.125" v="68" actId="34818"/>
        <pc:sldMkLst>
          <pc:docMk/>
          <pc:sldMk cId="0" sldId="289"/>
        </pc:sldMkLst>
        <pc:picChg chg="add mod">
          <ac:chgData name="#PEARLINA TAN QINLIN#" userId="8c2a6054-618d-46fd-9f46-a414284d56f8" providerId="ADAL" clId="{5194A597-6075-4BF0-A135-A3DBED900C85}" dt="2024-11-10T13:40:53.364" v="33" actId="34818"/>
          <ac:picMkLst>
            <pc:docMk/>
            <pc:sldMk cId="0" sldId="289"/>
            <ac:picMk id="2" creationId="{54A5506A-4D2F-23C0-842C-200BAC7F9E2C}"/>
          </ac:picMkLst>
        </pc:picChg>
        <pc:picChg chg="add del mod">
          <ac:chgData name="#PEARLINA TAN QINLIN#" userId="8c2a6054-618d-46fd-9f46-a414284d56f8" providerId="ADAL" clId="{5194A597-6075-4BF0-A135-A3DBED900C85}" dt="2024-11-10T13:43:37.125" v="68" actId="34818"/>
          <ac:picMkLst>
            <pc:docMk/>
            <pc:sldMk cId="0" sldId="289"/>
            <ac:picMk id="3" creationId="{0E8EDF7C-9085-3BCF-1EAA-4C7925FE857C}"/>
          </ac:picMkLst>
        </pc:picChg>
        <pc:picChg chg="add del mod">
          <ac:chgData name="#PEARLINA TAN QINLIN#" userId="8c2a6054-618d-46fd-9f46-a414284d56f8" providerId="ADAL" clId="{5194A597-6075-4BF0-A135-A3DBED900C85}" dt="2024-11-10T13:43:34.908" v="64" actId="34818"/>
          <ac:picMkLst>
            <pc:docMk/>
            <pc:sldMk cId="0" sldId="289"/>
            <ac:picMk id="4" creationId="{7B343792-5D47-C137-BD8D-E14658B7B5C7}"/>
          </ac:picMkLst>
        </pc:picChg>
      </pc:sldChg>
      <pc:sldChg chg="addSp delSp modSp mod">
        <pc:chgData name="#PEARLINA TAN QINLIN#" userId="8c2a6054-618d-46fd-9f46-a414284d56f8" providerId="ADAL" clId="{5194A597-6075-4BF0-A135-A3DBED900C85}" dt="2024-11-10T13:43:37.125" v="68" actId="34818"/>
        <pc:sldMkLst>
          <pc:docMk/>
          <pc:sldMk cId="0" sldId="290"/>
        </pc:sldMkLst>
        <pc:picChg chg="add mod">
          <ac:chgData name="#PEARLINA TAN QINLIN#" userId="8c2a6054-618d-46fd-9f46-a414284d56f8" providerId="ADAL" clId="{5194A597-6075-4BF0-A135-A3DBED900C85}" dt="2024-11-10T13:40:53.364" v="33" actId="34818"/>
          <ac:picMkLst>
            <pc:docMk/>
            <pc:sldMk cId="0" sldId="290"/>
            <ac:picMk id="2" creationId="{9E9810BB-4509-3129-AC30-13399AD42249}"/>
          </ac:picMkLst>
        </pc:picChg>
        <pc:picChg chg="add del mod">
          <ac:chgData name="#PEARLINA TAN QINLIN#" userId="8c2a6054-618d-46fd-9f46-a414284d56f8" providerId="ADAL" clId="{5194A597-6075-4BF0-A135-A3DBED900C85}" dt="2024-11-10T13:43:37.125" v="68" actId="34818"/>
          <ac:picMkLst>
            <pc:docMk/>
            <pc:sldMk cId="0" sldId="290"/>
            <ac:picMk id="3" creationId="{6762B920-C182-A327-0FBD-8A1FF73B47B9}"/>
          </ac:picMkLst>
        </pc:picChg>
        <pc:picChg chg="add del mod">
          <ac:chgData name="#PEARLINA TAN QINLIN#" userId="8c2a6054-618d-46fd-9f46-a414284d56f8" providerId="ADAL" clId="{5194A597-6075-4BF0-A135-A3DBED900C85}" dt="2024-11-10T13:43:34.908" v="64" actId="34818"/>
          <ac:picMkLst>
            <pc:docMk/>
            <pc:sldMk cId="0" sldId="290"/>
            <ac:picMk id="4" creationId="{14D620A1-6F5F-9438-812A-25268872D9D2}"/>
          </ac:picMkLst>
        </pc:picChg>
      </pc:sldChg>
      <pc:sldChg chg="addSp delSp modSp mod">
        <pc:chgData name="#PEARLINA TAN QINLIN#" userId="8c2a6054-618d-46fd-9f46-a414284d56f8" providerId="ADAL" clId="{5194A597-6075-4BF0-A135-A3DBED900C85}" dt="2024-11-10T13:43:37.125" v="68" actId="34818"/>
        <pc:sldMkLst>
          <pc:docMk/>
          <pc:sldMk cId="0" sldId="291"/>
        </pc:sldMkLst>
        <pc:picChg chg="add mod">
          <ac:chgData name="#PEARLINA TAN QINLIN#" userId="8c2a6054-618d-46fd-9f46-a414284d56f8" providerId="ADAL" clId="{5194A597-6075-4BF0-A135-A3DBED900C85}" dt="2024-11-10T13:40:53.364" v="33" actId="34818"/>
          <ac:picMkLst>
            <pc:docMk/>
            <pc:sldMk cId="0" sldId="291"/>
            <ac:picMk id="2" creationId="{84C82563-E4D3-76D2-80E3-E135FD8774A8}"/>
          </ac:picMkLst>
        </pc:picChg>
        <pc:picChg chg="add del mod">
          <ac:chgData name="#PEARLINA TAN QINLIN#" userId="8c2a6054-618d-46fd-9f46-a414284d56f8" providerId="ADAL" clId="{5194A597-6075-4BF0-A135-A3DBED900C85}" dt="2024-11-10T13:43:37.125" v="68" actId="34818"/>
          <ac:picMkLst>
            <pc:docMk/>
            <pc:sldMk cId="0" sldId="291"/>
            <ac:picMk id="3" creationId="{C69CFDB2-B0A7-3726-92EB-52F813665DC8}"/>
          </ac:picMkLst>
        </pc:picChg>
        <pc:picChg chg="add del mod">
          <ac:chgData name="#PEARLINA TAN QINLIN#" userId="8c2a6054-618d-46fd-9f46-a414284d56f8" providerId="ADAL" clId="{5194A597-6075-4BF0-A135-A3DBED900C85}" dt="2024-11-10T13:43:34.908" v="64" actId="34818"/>
          <ac:picMkLst>
            <pc:docMk/>
            <pc:sldMk cId="0" sldId="291"/>
            <ac:picMk id="4" creationId="{1DE8FAAF-5BA9-F02A-8101-07601C1919EB}"/>
          </ac:picMkLst>
        </pc:picChg>
      </pc:sldChg>
      <pc:sldChg chg="addSp delSp modSp mod">
        <pc:chgData name="#PEARLINA TAN QINLIN#" userId="8c2a6054-618d-46fd-9f46-a414284d56f8" providerId="ADAL" clId="{5194A597-6075-4BF0-A135-A3DBED900C85}" dt="2024-11-10T13:43:37.125" v="68" actId="34818"/>
        <pc:sldMkLst>
          <pc:docMk/>
          <pc:sldMk cId="0" sldId="292"/>
        </pc:sldMkLst>
        <pc:picChg chg="add mod">
          <ac:chgData name="#PEARLINA TAN QINLIN#" userId="8c2a6054-618d-46fd-9f46-a414284d56f8" providerId="ADAL" clId="{5194A597-6075-4BF0-A135-A3DBED900C85}" dt="2024-11-10T13:40:53.364" v="33" actId="34818"/>
          <ac:picMkLst>
            <pc:docMk/>
            <pc:sldMk cId="0" sldId="292"/>
            <ac:picMk id="2" creationId="{24E51D70-3D4C-C303-8AF1-7D034A346223}"/>
          </ac:picMkLst>
        </pc:picChg>
        <pc:picChg chg="add del mod">
          <ac:chgData name="#PEARLINA TAN QINLIN#" userId="8c2a6054-618d-46fd-9f46-a414284d56f8" providerId="ADAL" clId="{5194A597-6075-4BF0-A135-A3DBED900C85}" dt="2024-11-10T13:43:37.125" v="68" actId="34818"/>
          <ac:picMkLst>
            <pc:docMk/>
            <pc:sldMk cId="0" sldId="292"/>
            <ac:picMk id="3" creationId="{ACCAF1F2-62A9-0DFA-AF36-3D0A7E62F482}"/>
          </ac:picMkLst>
        </pc:picChg>
        <pc:picChg chg="add del mod">
          <ac:chgData name="#PEARLINA TAN QINLIN#" userId="8c2a6054-618d-46fd-9f46-a414284d56f8" providerId="ADAL" clId="{5194A597-6075-4BF0-A135-A3DBED900C85}" dt="2024-11-10T13:43:34.908" v="64" actId="34818"/>
          <ac:picMkLst>
            <pc:docMk/>
            <pc:sldMk cId="0" sldId="292"/>
            <ac:picMk id="4" creationId="{E5555710-B4C8-E07C-A398-03922212545B}"/>
          </ac:picMkLst>
        </pc:picChg>
      </pc:sldChg>
      <pc:sldChg chg="addSp delSp modSp mod">
        <pc:chgData name="#PEARLINA TAN QINLIN#" userId="8c2a6054-618d-46fd-9f46-a414284d56f8" providerId="ADAL" clId="{5194A597-6075-4BF0-A135-A3DBED900C85}" dt="2024-11-10T13:43:37.125" v="68" actId="34818"/>
        <pc:sldMkLst>
          <pc:docMk/>
          <pc:sldMk cId="0" sldId="293"/>
        </pc:sldMkLst>
        <pc:picChg chg="add mod">
          <ac:chgData name="#PEARLINA TAN QINLIN#" userId="8c2a6054-618d-46fd-9f46-a414284d56f8" providerId="ADAL" clId="{5194A597-6075-4BF0-A135-A3DBED900C85}" dt="2024-11-10T13:40:53.364" v="33" actId="34818"/>
          <ac:picMkLst>
            <pc:docMk/>
            <pc:sldMk cId="0" sldId="293"/>
            <ac:picMk id="2" creationId="{6963A83E-E224-7EC4-867B-E6526C556F8B}"/>
          </ac:picMkLst>
        </pc:picChg>
        <pc:picChg chg="add del mod">
          <ac:chgData name="#PEARLINA TAN QINLIN#" userId="8c2a6054-618d-46fd-9f46-a414284d56f8" providerId="ADAL" clId="{5194A597-6075-4BF0-A135-A3DBED900C85}" dt="2024-11-10T13:43:37.125" v="68" actId="34818"/>
          <ac:picMkLst>
            <pc:docMk/>
            <pc:sldMk cId="0" sldId="293"/>
            <ac:picMk id="3" creationId="{5D40826C-5ABF-BB67-34F5-65E440A41535}"/>
          </ac:picMkLst>
        </pc:picChg>
        <pc:picChg chg="add del mod">
          <ac:chgData name="#PEARLINA TAN QINLIN#" userId="8c2a6054-618d-46fd-9f46-a414284d56f8" providerId="ADAL" clId="{5194A597-6075-4BF0-A135-A3DBED900C85}" dt="2024-11-10T13:43:34.908" v="64" actId="34818"/>
          <ac:picMkLst>
            <pc:docMk/>
            <pc:sldMk cId="0" sldId="293"/>
            <ac:picMk id="4" creationId="{FA26953B-0ED1-E8F4-F368-A1B455318D13}"/>
          </ac:picMkLst>
        </pc:picChg>
      </pc:sldChg>
      <pc:sldChg chg="addSp delSp modSp mod">
        <pc:chgData name="#PEARLINA TAN QINLIN#" userId="8c2a6054-618d-46fd-9f46-a414284d56f8" providerId="ADAL" clId="{5194A597-6075-4BF0-A135-A3DBED900C85}" dt="2024-11-10T13:43:37.125" v="68" actId="34818"/>
        <pc:sldMkLst>
          <pc:docMk/>
          <pc:sldMk cId="0" sldId="294"/>
        </pc:sldMkLst>
        <pc:picChg chg="add mod">
          <ac:chgData name="#PEARLINA TAN QINLIN#" userId="8c2a6054-618d-46fd-9f46-a414284d56f8" providerId="ADAL" clId="{5194A597-6075-4BF0-A135-A3DBED900C85}" dt="2024-11-10T13:40:53.364" v="33" actId="34818"/>
          <ac:picMkLst>
            <pc:docMk/>
            <pc:sldMk cId="0" sldId="294"/>
            <ac:picMk id="2" creationId="{539E76F8-796F-9281-49C3-6293604B4DA1}"/>
          </ac:picMkLst>
        </pc:picChg>
        <pc:picChg chg="add del mod">
          <ac:chgData name="#PEARLINA TAN QINLIN#" userId="8c2a6054-618d-46fd-9f46-a414284d56f8" providerId="ADAL" clId="{5194A597-6075-4BF0-A135-A3DBED900C85}" dt="2024-11-10T13:43:37.125" v="68" actId="34818"/>
          <ac:picMkLst>
            <pc:docMk/>
            <pc:sldMk cId="0" sldId="294"/>
            <ac:picMk id="3" creationId="{9DEED836-28E6-990A-2FA8-DE20EE120B3B}"/>
          </ac:picMkLst>
        </pc:picChg>
        <pc:picChg chg="add del mod">
          <ac:chgData name="#PEARLINA TAN QINLIN#" userId="8c2a6054-618d-46fd-9f46-a414284d56f8" providerId="ADAL" clId="{5194A597-6075-4BF0-A135-A3DBED900C85}" dt="2024-11-10T13:43:34.908" v="64" actId="34818"/>
          <ac:picMkLst>
            <pc:docMk/>
            <pc:sldMk cId="0" sldId="294"/>
            <ac:picMk id="4" creationId="{0475033C-E7A9-5CA6-F1C4-4D571ECE48EC}"/>
          </ac:picMkLst>
        </pc:picChg>
      </pc:sldChg>
      <pc:sldChg chg="addSp delSp modSp mod">
        <pc:chgData name="#PEARLINA TAN QINLIN#" userId="8c2a6054-618d-46fd-9f46-a414284d56f8" providerId="ADAL" clId="{5194A597-6075-4BF0-A135-A3DBED900C85}" dt="2024-11-10T13:43:37.125" v="68" actId="34818"/>
        <pc:sldMkLst>
          <pc:docMk/>
          <pc:sldMk cId="0" sldId="295"/>
        </pc:sldMkLst>
        <pc:picChg chg="add mod">
          <ac:chgData name="#PEARLINA TAN QINLIN#" userId="8c2a6054-618d-46fd-9f46-a414284d56f8" providerId="ADAL" clId="{5194A597-6075-4BF0-A135-A3DBED900C85}" dt="2024-11-10T13:40:53.364" v="33" actId="34818"/>
          <ac:picMkLst>
            <pc:docMk/>
            <pc:sldMk cId="0" sldId="295"/>
            <ac:picMk id="2" creationId="{A15955B3-8E00-3D21-01D1-C5D7246F1BE2}"/>
          </ac:picMkLst>
        </pc:picChg>
        <pc:picChg chg="add del mod">
          <ac:chgData name="#PEARLINA TAN QINLIN#" userId="8c2a6054-618d-46fd-9f46-a414284d56f8" providerId="ADAL" clId="{5194A597-6075-4BF0-A135-A3DBED900C85}" dt="2024-11-10T13:43:37.125" v="68" actId="34818"/>
          <ac:picMkLst>
            <pc:docMk/>
            <pc:sldMk cId="0" sldId="295"/>
            <ac:picMk id="3" creationId="{C23DC568-4230-9609-C21F-922773BADE65}"/>
          </ac:picMkLst>
        </pc:picChg>
        <pc:picChg chg="add del mod">
          <ac:chgData name="#PEARLINA TAN QINLIN#" userId="8c2a6054-618d-46fd-9f46-a414284d56f8" providerId="ADAL" clId="{5194A597-6075-4BF0-A135-A3DBED900C85}" dt="2024-11-10T13:43:34.908" v="64" actId="34818"/>
          <ac:picMkLst>
            <pc:docMk/>
            <pc:sldMk cId="0" sldId="295"/>
            <ac:picMk id="4" creationId="{EDAEF233-C9A0-9E61-A918-BA7C30C7FCC6}"/>
          </ac:picMkLst>
        </pc:picChg>
      </pc:sldChg>
      <pc:sldChg chg="addSp delSp modSp mod">
        <pc:chgData name="#PEARLINA TAN QINLIN#" userId="8c2a6054-618d-46fd-9f46-a414284d56f8" providerId="ADAL" clId="{5194A597-6075-4BF0-A135-A3DBED900C85}" dt="2024-11-10T13:43:37.125" v="68" actId="34818"/>
        <pc:sldMkLst>
          <pc:docMk/>
          <pc:sldMk cId="0" sldId="296"/>
        </pc:sldMkLst>
        <pc:picChg chg="add mod">
          <ac:chgData name="#PEARLINA TAN QINLIN#" userId="8c2a6054-618d-46fd-9f46-a414284d56f8" providerId="ADAL" clId="{5194A597-6075-4BF0-A135-A3DBED900C85}" dt="2024-11-10T13:40:53.364" v="33" actId="34818"/>
          <ac:picMkLst>
            <pc:docMk/>
            <pc:sldMk cId="0" sldId="296"/>
            <ac:picMk id="2" creationId="{A6A9297A-FFA8-6160-989F-3D0BD523A2F9}"/>
          </ac:picMkLst>
        </pc:picChg>
        <pc:picChg chg="add del mod">
          <ac:chgData name="#PEARLINA TAN QINLIN#" userId="8c2a6054-618d-46fd-9f46-a414284d56f8" providerId="ADAL" clId="{5194A597-6075-4BF0-A135-A3DBED900C85}" dt="2024-11-10T13:43:37.125" v="68" actId="34818"/>
          <ac:picMkLst>
            <pc:docMk/>
            <pc:sldMk cId="0" sldId="296"/>
            <ac:picMk id="3" creationId="{691046CB-2AA5-2D63-BC86-3EA362C6122D}"/>
          </ac:picMkLst>
        </pc:picChg>
        <pc:picChg chg="add del mod">
          <ac:chgData name="#PEARLINA TAN QINLIN#" userId="8c2a6054-618d-46fd-9f46-a414284d56f8" providerId="ADAL" clId="{5194A597-6075-4BF0-A135-A3DBED900C85}" dt="2024-11-10T13:43:34.908" v="64" actId="34818"/>
          <ac:picMkLst>
            <pc:docMk/>
            <pc:sldMk cId="0" sldId="296"/>
            <ac:picMk id="4" creationId="{4574D4C8-1912-7977-B32A-371E70067384}"/>
          </ac:picMkLst>
        </pc:picChg>
      </pc:sldChg>
      <pc:sldChg chg="addSp delSp modSp mod">
        <pc:chgData name="#PEARLINA TAN QINLIN#" userId="8c2a6054-618d-46fd-9f46-a414284d56f8" providerId="ADAL" clId="{5194A597-6075-4BF0-A135-A3DBED900C85}" dt="2024-11-10T13:43:37.125" v="68" actId="34818"/>
        <pc:sldMkLst>
          <pc:docMk/>
          <pc:sldMk cId="0" sldId="297"/>
        </pc:sldMkLst>
        <pc:picChg chg="add mod">
          <ac:chgData name="#PEARLINA TAN QINLIN#" userId="8c2a6054-618d-46fd-9f46-a414284d56f8" providerId="ADAL" clId="{5194A597-6075-4BF0-A135-A3DBED900C85}" dt="2024-11-10T13:40:53.364" v="33" actId="34818"/>
          <ac:picMkLst>
            <pc:docMk/>
            <pc:sldMk cId="0" sldId="297"/>
            <ac:picMk id="2" creationId="{015CE592-6725-BFFA-6443-9DAB02E88EED}"/>
          </ac:picMkLst>
        </pc:picChg>
        <pc:picChg chg="add del mod">
          <ac:chgData name="#PEARLINA TAN QINLIN#" userId="8c2a6054-618d-46fd-9f46-a414284d56f8" providerId="ADAL" clId="{5194A597-6075-4BF0-A135-A3DBED900C85}" dt="2024-11-10T13:43:37.125" v="68" actId="34818"/>
          <ac:picMkLst>
            <pc:docMk/>
            <pc:sldMk cId="0" sldId="297"/>
            <ac:picMk id="3" creationId="{C94044C9-7BB4-954A-C066-C7E1E89725BD}"/>
          </ac:picMkLst>
        </pc:picChg>
        <pc:picChg chg="add del mod">
          <ac:chgData name="#PEARLINA TAN QINLIN#" userId="8c2a6054-618d-46fd-9f46-a414284d56f8" providerId="ADAL" clId="{5194A597-6075-4BF0-A135-A3DBED900C85}" dt="2024-11-10T13:43:34.908" v="64" actId="34818"/>
          <ac:picMkLst>
            <pc:docMk/>
            <pc:sldMk cId="0" sldId="297"/>
            <ac:picMk id="4" creationId="{86D14D22-00A3-687F-225B-80A324A2BC8B}"/>
          </ac:picMkLst>
        </pc:picChg>
      </pc:sldChg>
      <pc:sldChg chg="addSp delSp modSp mod">
        <pc:chgData name="#PEARLINA TAN QINLIN#" userId="8c2a6054-618d-46fd-9f46-a414284d56f8" providerId="ADAL" clId="{5194A597-6075-4BF0-A135-A3DBED900C85}" dt="2024-11-10T13:43:37.125" v="68" actId="34818"/>
        <pc:sldMkLst>
          <pc:docMk/>
          <pc:sldMk cId="3118880311" sldId="298"/>
        </pc:sldMkLst>
        <pc:picChg chg="add mod">
          <ac:chgData name="#PEARLINA TAN QINLIN#" userId="8c2a6054-618d-46fd-9f46-a414284d56f8" providerId="ADAL" clId="{5194A597-6075-4BF0-A135-A3DBED900C85}" dt="2024-11-10T13:40:53.364" v="33" actId="34818"/>
          <ac:picMkLst>
            <pc:docMk/>
            <pc:sldMk cId="3118880311" sldId="298"/>
            <ac:picMk id="5" creationId="{930A63AA-F1E4-6BBC-4AAD-806D6FEB365D}"/>
          </ac:picMkLst>
        </pc:picChg>
        <pc:picChg chg="add del mod">
          <ac:chgData name="#PEARLINA TAN QINLIN#" userId="8c2a6054-618d-46fd-9f46-a414284d56f8" providerId="ADAL" clId="{5194A597-6075-4BF0-A135-A3DBED900C85}" dt="2024-11-10T13:43:37.125" v="68" actId="34818"/>
          <ac:picMkLst>
            <pc:docMk/>
            <pc:sldMk cId="3118880311" sldId="298"/>
            <ac:picMk id="6" creationId="{5E2ED77B-E351-D1D8-FFEE-A00719371F31}"/>
          </ac:picMkLst>
        </pc:picChg>
        <pc:picChg chg="add del mod">
          <ac:chgData name="#PEARLINA TAN QINLIN#" userId="8c2a6054-618d-46fd-9f46-a414284d56f8" providerId="ADAL" clId="{5194A597-6075-4BF0-A135-A3DBED900C85}" dt="2024-11-10T13:43:34.908" v="64" actId="34818"/>
          <ac:picMkLst>
            <pc:docMk/>
            <pc:sldMk cId="3118880311" sldId="298"/>
            <ac:picMk id="7" creationId="{228DD620-8AE4-FC3B-662A-A2A77AC548B4}"/>
          </ac:picMkLst>
        </pc:picChg>
      </pc:sldChg>
      <pc:sldChg chg="addSp delSp modSp mod">
        <pc:chgData name="#PEARLINA TAN QINLIN#" userId="8c2a6054-618d-46fd-9f46-a414284d56f8" providerId="ADAL" clId="{5194A597-6075-4BF0-A135-A3DBED900C85}" dt="2024-11-10T13:43:37.125" v="68" actId="34818"/>
        <pc:sldMkLst>
          <pc:docMk/>
          <pc:sldMk cId="1880532282" sldId="299"/>
        </pc:sldMkLst>
        <pc:picChg chg="add mod">
          <ac:chgData name="#PEARLINA TAN QINLIN#" userId="8c2a6054-618d-46fd-9f46-a414284d56f8" providerId="ADAL" clId="{5194A597-6075-4BF0-A135-A3DBED900C85}" dt="2024-11-10T13:40:53.364" v="33" actId="34818"/>
          <ac:picMkLst>
            <pc:docMk/>
            <pc:sldMk cId="1880532282" sldId="299"/>
            <ac:picMk id="2" creationId="{1AAEA815-06F1-1D64-2CE3-460A79FB2712}"/>
          </ac:picMkLst>
        </pc:picChg>
        <pc:picChg chg="add del mod">
          <ac:chgData name="#PEARLINA TAN QINLIN#" userId="8c2a6054-618d-46fd-9f46-a414284d56f8" providerId="ADAL" clId="{5194A597-6075-4BF0-A135-A3DBED900C85}" dt="2024-11-10T13:43:37.125" v="68" actId="34818"/>
          <ac:picMkLst>
            <pc:docMk/>
            <pc:sldMk cId="1880532282" sldId="299"/>
            <ac:picMk id="4" creationId="{9EBE236F-457D-BE98-2B75-F6C2F06CFE41}"/>
          </ac:picMkLst>
        </pc:picChg>
        <pc:picChg chg="add del mod">
          <ac:chgData name="#PEARLINA TAN QINLIN#" userId="8c2a6054-618d-46fd-9f46-a414284d56f8" providerId="ADAL" clId="{5194A597-6075-4BF0-A135-A3DBED900C85}" dt="2024-11-10T13:43:34.908" v="64" actId="34818"/>
          <ac:picMkLst>
            <pc:docMk/>
            <pc:sldMk cId="1880532282" sldId="299"/>
            <ac:picMk id="24" creationId="{90C9F5F2-2DD3-250F-FD3C-AE7E2759F46F}"/>
          </ac:picMkLst>
        </pc:picChg>
      </pc:sldChg>
      <pc:sldChg chg="addSp delSp modSp mod">
        <pc:chgData name="#PEARLINA TAN QINLIN#" userId="8c2a6054-618d-46fd-9f46-a414284d56f8" providerId="ADAL" clId="{5194A597-6075-4BF0-A135-A3DBED900C85}" dt="2024-11-10T13:43:37.125" v="68" actId="34818"/>
        <pc:sldMkLst>
          <pc:docMk/>
          <pc:sldMk cId="0" sldId="302"/>
        </pc:sldMkLst>
        <pc:picChg chg="add mod">
          <ac:chgData name="#PEARLINA TAN QINLIN#" userId="8c2a6054-618d-46fd-9f46-a414284d56f8" providerId="ADAL" clId="{5194A597-6075-4BF0-A135-A3DBED900C85}" dt="2024-11-10T13:40:53.364" v="33" actId="34818"/>
          <ac:picMkLst>
            <pc:docMk/>
            <pc:sldMk cId="0" sldId="302"/>
            <ac:picMk id="2" creationId="{80CD41D6-BEA3-AD37-E872-165C38BA6D36}"/>
          </ac:picMkLst>
        </pc:picChg>
        <pc:picChg chg="add del mod">
          <ac:chgData name="#PEARLINA TAN QINLIN#" userId="8c2a6054-618d-46fd-9f46-a414284d56f8" providerId="ADAL" clId="{5194A597-6075-4BF0-A135-A3DBED900C85}" dt="2024-11-10T13:43:37.125" v="68" actId="34818"/>
          <ac:picMkLst>
            <pc:docMk/>
            <pc:sldMk cId="0" sldId="302"/>
            <ac:picMk id="3" creationId="{FF81CE01-EDF4-588D-9DA1-50C15C725012}"/>
          </ac:picMkLst>
        </pc:picChg>
        <pc:picChg chg="add del mod">
          <ac:chgData name="#PEARLINA TAN QINLIN#" userId="8c2a6054-618d-46fd-9f46-a414284d56f8" providerId="ADAL" clId="{5194A597-6075-4BF0-A135-A3DBED900C85}" dt="2024-11-10T13:43:34.908" v="64" actId="34818"/>
          <ac:picMkLst>
            <pc:docMk/>
            <pc:sldMk cId="0" sldId="302"/>
            <ac:picMk id="4" creationId="{84479B3E-094D-2425-9E59-B7A9BD5A48C9}"/>
          </ac:picMkLst>
        </pc:picChg>
      </pc:sldChg>
      <pc:sldChg chg="addSp delSp modSp mod">
        <pc:chgData name="#PEARLINA TAN QINLIN#" userId="8c2a6054-618d-46fd-9f46-a414284d56f8" providerId="ADAL" clId="{5194A597-6075-4BF0-A135-A3DBED900C85}" dt="2024-11-10T13:43:37.125" v="68" actId="34818"/>
        <pc:sldMkLst>
          <pc:docMk/>
          <pc:sldMk cId="0" sldId="317"/>
        </pc:sldMkLst>
        <pc:picChg chg="add mod">
          <ac:chgData name="#PEARLINA TAN QINLIN#" userId="8c2a6054-618d-46fd-9f46-a414284d56f8" providerId="ADAL" clId="{5194A597-6075-4BF0-A135-A3DBED900C85}" dt="2024-11-10T13:40:53.364" v="33" actId="34818"/>
          <ac:picMkLst>
            <pc:docMk/>
            <pc:sldMk cId="0" sldId="317"/>
            <ac:picMk id="2" creationId="{2D86DDD3-8700-1B90-D5D8-F16BEDB1EAFF}"/>
          </ac:picMkLst>
        </pc:picChg>
        <pc:picChg chg="add del mod">
          <ac:chgData name="#PEARLINA TAN QINLIN#" userId="8c2a6054-618d-46fd-9f46-a414284d56f8" providerId="ADAL" clId="{5194A597-6075-4BF0-A135-A3DBED900C85}" dt="2024-11-10T13:43:37.125" v="68" actId="34818"/>
          <ac:picMkLst>
            <pc:docMk/>
            <pc:sldMk cId="0" sldId="317"/>
            <ac:picMk id="3" creationId="{79ED03A5-1A35-5F35-F458-41613FAB2A35}"/>
          </ac:picMkLst>
        </pc:picChg>
        <pc:picChg chg="add del mod">
          <ac:chgData name="#PEARLINA TAN QINLIN#" userId="8c2a6054-618d-46fd-9f46-a414284d56f8" providerId="ADAL" clId="{5194A597-6075-4BF0-A135-A3DBED900C85}" dt="2024-11-10T13:43:34.908" v="64" actId="34818"/>
          <ac:picMkLst>
            <pc:docMk/>
            <pc:sldMk cId="0" sldId="317"/>
            <ac:picMk id="4" creationId="{5FDA2931-DD97-C659-6641-AA2499238185}"/>
          </ac:picMkLst>
        </pc:picChg>
      </pc:sldChg>
      <pc:sldChg chg="addSp delSp modSp mod">
        <pc:chgData name="#PEARLINA TAN QINLIN#" userId="8c2a6054-618d-46fd-9f46-a414284d56f8" providerId="ADAL" clId="{5194A597-6075-4BF0-A135-A3DBED900C85}" dt="2024-11-10T13:43:37.125" v="68" actId="34818"/>
        <pc:sldMkLst>
          <pc:docMk/>
          <pc:sldMk cId="0" sldId="318"/>
        </pc:sldMkLst>
        <pc:picChg chg="add mod">
          <ac:chgData name="#PEARLINA TAN QINLIN#" userId="8c2a6054-618d-46fd-9f46-a414284d56f8" providerId="ADAL" clId="{5194A597-6075-4BF0-A135-A3DBED900C85}" dt="2024-11-10T13:40:53.364" v="33" actId="34818"/>
          <ac:picMkLst>
            <pc:docMk/>
            <pc:sldMk cId="0" sldId="318"/>
            <ac:picMk id="2" creationId="{CAFBBA8E-FD65-222A-A388-81E3047C2FB6}"/>
          </ac:picMkLst>
        </pc:picChg>
        <pc:picChg chg="add del mod">
          <ac:chgData name="#PEARLINA TAN QINLIN#" userId="8c2a6054-618d-46fd-9f46-a414284d56f8" providerId="ADAL" clId="{5194A597-6075-4BF0-A135-A3DBED900C85}" dt="2024-11-10T13:43:37.125" v="68" actId="34818"/>
          <ac:picMkLst>
            <pc:docMk/>
            <pc:sldMk cId="0" sldId="318"/>
            <ac:picMk id="3" creationId="{9A7FE2E9-FECC-EB27-BE4E-4BB9D864142A}"/>
          </ac:picMkLst>
        </pc:picChg>
        <pc:picChg chg="add del mod">
          <ac:chgData name="#PEARLINA TAN QINLIN#" userId="8c2a6054-618d-46fd-9f46-a414284d56f8" providerId="ADAL" clId="{5194A597-6075-4BF0-A135-A3DBED900C85}" dt="2024-11-10T13:43:34.908" v="64" actId="34818"/>
          <ac:picMkLst>
            <pc:docMk/>
            <pc:sldMk cId="0" sldId="318"/>
            <ac:picMk id="4" creationId="{B6DF58AD-36B6-BAC4-65A7-FB07B7CACA35}"/>
          </ac:picMkLst>
        </pc:picChg>
      </pc:sldChg>
      <pc:sldChg chg="addSp delSp modSp mod">
        <pc:chgData name="#PEARLINA TAN QINLIN#" userId="8c2a6054-618d-46fd-9f46-a414284d56f8" providerId="ADAL" clId="{5194A597-6075-4BF0-A135-A3DBED900C85}" dt="2024-11-10T13:43:37.125" v="68" actId="34818"/>
        <pc:sldMkLst>
          <pc:docMk/>
          <pc:sldMk cId="0" sldId="319"/>
        </pc:sldMkLst>
        <pc:picChg chg="add mod">
          <ac:chgData name="#PEARLINA TAN QINLIN#" userId="8c2a6054-618d-46fd-9f46-a414284d56f8" providerId="ADAL" clId="{5194A597-6075-4BF0-A135-A3DBED900C85}" dt="2024-11-10T13:40:53.364" v="33" actId="34818"/>
          <ac:picMkLst>
            <pc:docMk/>
            <pc:sldMk cId="0" sldId="319"/>
            <ac:picMk id="2" creationId="{DEF52A01-3D42-D768-319C-386F50AA6E0D}"/>
          </ac:picMkLst>
        </pc:picChg>
        <pc:picChg chg="add del mod">
          <ac:chgData name="#PEARLINA TAN QINLIN#" userId="8c2a6054-618d-46fd-9f46-a414284d56f8" providerId="ADAL" clId="{5194A597-6075-4BF0-A135-A3DBED900C85}" dt="2024-11-10T13:43:37.125" v="68" actId="34818"/>
          <ac:picMkLst>
            <pc:docMk/>
            <pc:sldMk cId="0" sldId="319"/>
            <ac:picMk id="3" creationId="{B4B9ACA0-A068-78E8-8E1A-A1AEB5981406}"/>
          </ac:picMkLst>
        </pc:picChg>
        <pc:picChg chg="add del mod">
          <ac:chgData name="#PEARLINA TAN QINLIN#" userId="8c2a6054-618d-46fd-9f46-a414284d56f8" providerId="ADAL" clId="{5194A597-6075-4BF0-A135-A3DBED900C85}" dt="2024-11-10T13:43:34.908" v="64" actId="34818"/>
          <ac:picMkLst>
            <pc:docMk/>
            <pc:sldMk cId="0" sldId="319"/>
            <ac:picMk id="4" creationId="{C0FAE9DD-6429-3CF4-E2D8-F8D05E685527}"/>
          </ac:picMkLst>
        </pc:picChg>
      </pc:sldChg>
      <pc:sldChg chg="addSp delSp modSp mod">
        <pc:chgData name="#PEARLINA TAN QINLIN#" userId="8c2a6054-618d-46fd-9f46-a414284d56f8" providerId="ADAL" clId="{5194A597-6075-4BF0-A135-A3DBED900C85}" dt="2024-11-10T13:43:37.125" v="68" actId="34818"/>
        <pc:sldMkLst>
          <pc:docMk/>
          <pc:sldMk cId="0" sldId="320"/>
        </pc:sldMkLst>
        <pc:picChg chg="add mod">
          <ac:chgData name="#PEARLINA TAN QINLIN#" userId="8c2a6054-618d-46fd-9f46-a414284d56f8" providerId="ADAL" clId="{5194A597-6075-4BF0-A135-A3DBED900C85}" dt="2024-11-10T13:40:53.364" v="33" actId="34818"/>
          <ac:picMkLst>
            <pc:docMk/>
            <pc:sldMk cId="0" sldId="320"/>
            <ac:picMk id="3" creationId="{F25C92D7-B578-EC49-CF6C-E761E37A49F7}"/>
          </ac:picMkLst>
        </pc:picChg>
        <pc:picChg chg="add del mod">
          <ac:chgData name="#PEARLINA TAN QINLIN#" userId="8c2a6054-618d-46fd-9f46-a414284d56f8" providerId="ADAL" clId="{5194A597-6075-4BF0-A135-A3DBED900C85}" dt="2024-11-10T13:43:37.125" v="68" actId="34818"/>
          <ac:picMkLst>
            <pc:docMk/>
            <pc:sldMk cId="0" sldId="320"/>
            <ac:picMk id="4" creationId="{37720C3C-0010-219C-426E-235EB8AF3C6D}"/>
          </ac:picMkLst>
        </pc:picChg>
        <pc:picChg chg="add del mod">
          <ac:chgData name="#PEARLINA TAN QINLIN#" userId="8c2a6054-618d-46fd-9f46-a414284d56f8" providerId="ADAL" clId="{5194A597-6075-4BF0-A135-A3DBED900C85}" dt="2024-11-10T13:43:34.908" v="64" actId="34818"/>
          <ac:picMkLst>
            <pc:docMk/>
            <pc:sldMk cId="0" sldId="320"/>
            <ac:picMk id="6" creationId="{7AEC43C4-7290-728B-BEAA-7D5A95C5083C}"/>
          </ac:picMkLst>
        </pc:picChg>
      </pc:sldChg>
      <pc:sldChg chg="addSp delSp modSp mod">
        <pc:chgData name="#PEARLINA TAN QINLIN#" userId="8c2a6054-618d-46fd-9f46-a414284d56f8" providerId="ADAL" clId="{5194A597-6075-4BF0-A135-A3DBED900C85}" dt="2024-11-10T13:43:37.125" v="68" actId="34818"/>
        <pc:sldMkLst>
          <pc:docMk/>
          <pc:sldMk cId="1662013989" sldId="321"/>
        </pc:sldMkLst>
        <pc:picChg chg="add mod">
          <ac:chgData name="#PEARLINA TAN QINLIN#" userId="8c2a6054-618d-46fd-9f46-a414284d56f8" providerId="ADAL" clId="{5194A597-6075-4BF0-A135-A3DBED900C85}" dt="2024-11-10T13:40:53.364" v="33" actId="34818"/>
          <ac:picMkLst>
            <pc:docMk/>
            <pc:sldMk cId="1662013989" sldId="321"/>
            <ac:picMk id="2" creationId="{03F80797-2D93-3444-3A31-A2B7CA31E24A}"/>
          </ac:picMkLst>
        </pc:picChg>
        <pc:picChg chg="add del mod">
          <ac:chgData name="#PEARLINA TAN QINLIN#" userId="8c2a6054-618d-46fd-9f46-a414284d56f8" providerId="ADAL" clId="{5194A597-6075-4BF0-A135-A3DBED900C85}" dt="2024-11-10T13:43:37.125" v="68" actId="34818"/>
          <ac:picMkLst>
            <pc:docMk/>
            <pc:sldMk cId="1662013989" sldId="321"/>
            <ac:picMk id="5" creationId="{C0822342-94C9-AF2B-E6AA-376BD3CBFB33}"/>
          </ac:picMkLst>
        </pc:picChg>
        <pc:picChg chg="add del mod">
          <ac:chgData name="#PEARLINA TAN QINLIN#" userId="8c2a6054-618d-46fd-9f46-a414284d56f8" providerId="ADAL" clId="{5194A597-6075-4BF0-A135-A3DBED900C85}" dt="2024-11-10T13:43:34.908" v="64" actId="34818"/>
          <ac:picMkLst>
            <pc:docMk/>
            <pc:sldMk cId="1662013989" sldId="321"/>
            <ac:picMk id="6" creationId="{F24D6BD6-E95B-C182-2AEC-1CE0EE1B1A70}"/>
          </ac:picMkLst>
        </pc:picChg>
      </pc:sldChg>
      <pc:sldChg chg="addSp delSp modSp mod">
        <pc:chgData name="#PEARLINA TAN QINLIN#" userId="8c2a6054-618d-46fd-9f46-a414284d56f8" providerId="ADAL" clId="{5194A597-6075-4BF0-A135-A3DBED900C85}" dt="2024-11-10T13:43:37.125" v="68" actId="34818"/>
        <pc:sldMkLst>
          <pc:docMk/>
          <pc:sldMk cId="2185719958" sldId="322"/>
        </pc:sldMkLst>
        <pc:picChg chg="add mod">
          <ac:chgData name="#PEARLINA TAN QINLIN#" userId="8c2a6054-618d-46fd-9f46-a414284d56f8" providerId="ADAL" clId="{5194A597-6075-4BF0-A135-A3DBED900C85}" dt="2024-11-10T13:40:53.364" v="33" actId="34818"/>
          <ac:picMkLst>
            <pc:docMk/>
            <pc:sldMk cId="2185719958" sldId="322"/>
            <ac:picMk id="3" creationId="{582EA96C-4EA5-2350-157A-2E291962A59B}"/>
          </ac:picMkLst>
        </pc:picChg>
        <pc:picChg chg="add del mod">
          <ac:chgData name="#PEARLINA TAN QINLIN#" userId="8c2a6054-618d-46fd-9f46-a414284d56f8" providerId="ADAL" clId="{5194A597-6075-4BF0-A135-A3DBED900C85}" dt="2024-11-10T13:43:37.125" v="68" actId="34818"/>
          <ac:picMkLst>
            <pc:docMk/>
            <pc:sldMk cId="2185719958" sldId="322"/>
            <ac:picMk id="4" creationId="{EAB1CF57-20DE-06D8-9B5F-E7BA236F8555}"/>
          </ac:picMkLst>
        </pc:picChg>
        <pc:picChg chg="add del mod">
          <ac:chgData name="#PEARLINA TAN QINLIN#" userId="8c2a6054-618d-46fd-9f46-a414284d56f8" providerId="ADAL" clId="{5194A597-6075-4BF0-A135-A3DBED900C85}" dt="2024-11-10T13:43:34.908" v="64" actId="34818"/>
          <ac:picMkLst>
            <pc:docMk/>
            <pc:sldMk cId="2185719958" sldId="322"/>
            <ac:picMk id="5" creationId="{28167C97-4294-62F5-A656-6E0F378B3B0D}"/>
          </ac:picMkLst>
        </pc:picChg>
      </pc:sldChg>
      <pc:sldChg chg="addSp delSp modSp mod">
        <pc:chgData name="#PEARLINA TAN QINLIN#" userId="8c2a6054-618d-46fd-9f46-a414284d56f8" providerId="ADAL" clId="{5194A597-6075-4BF0-A135-A3DBED900C85}" dt="2024-11-10T13:43:37.125" v="68" actId="34818"/>
        <pc:sldMkLst>
          <pc:docMk/>
          <pc:sldMk cId="3326967147" sldId="323"/>
        </pc:sldMkLst>
        <pc:picChg chg="add mod">
          <ac:chgData name="#PEARLINA TAN QINLIN#" userId="8c2a6054-618d-46fd-9f46-a414284d56f8" providerId="ADAL" clId="{5194A597-6075-4BF0-A135-A3DBED900C85}" dt="2024-11-10T13:40:53.364" v="33" actId="34818"/>
          <ac:picMkLst>
            <pc:docMk/>
            <pc:sldMk cId="3326967147" sldId="323"/>
            <ac:picMk id="2" creationId="{03620F95-5B8E-8CF5-6C67-2A531FE5430C}"/>
          </ac:picMkLst>
        </pc:picChg>
        <pc:picChg chg="add del mod">
          <ac:chgData name="#PEARLINA TAN QINLIN#" userId="8c2a6054-618d-46fd-9f46-a414284d56f8" providerId="ADAL" clId="{5194A597-6075-4BF0-A135-A3DBED900C85}" dt="2024-11-10T13:43:37.125" v="68" actId="34818"/>
          <ac:picMkLst>
            <pc:docMk/>
            <pc:sldMk cId="3326967147" sldId="323"/>
            <ac:picMk id="3" creationId="{B3EAC657-E270-5F0E-62DD-13B15C472C39}"/>
          </ac:picMkLst>
        </pc:picChg>
        <pc:picChg chg="add del mod">
          <ac:chgData name="#PEARLINA TAN QINLIN#" userId="8c2a6054-618d-46fd-9f46-a414284d56f8" providerId="ADAL" clId="{5194A597-6075-4BF0-A135-A3DBED900C85}" dt="2024-11-10T13:43:34.908" v="64" actId="34818"/>
          <ac:picMkLst>
            <pc:docMk/>
            <pc:sldMk cId="3326967147" sldId="323"/>
            <ac:picMk id="4" creationId="{5347EF0E-A963-4EAD-46D9-90F8692AF50E}"/>
          </ac:picMkLst>
        </pc:picChg>
      </pc:sldChg>
      <pc:sldChg chg="addSp delSp modSp mod">
        <pc:chgData name="#PEARLINA TAN QINLIN#" userId="8c2a6054-618d-46fd-9f46-a414284d56f8" providerId="ADAL" clId="{5194A597-6075-4BF0-A135-A3DBED900C85}" dt="2024-11-10T13:43:37.125" v="68" actId="34818"/>
        <pc:sldMkLst>
          <pc:docMk/>
          <pc:sldMk cId="22475327" sldId="324"/>
        </pc:sldMkLst>
        <pc:picChg chg="add mod">
          <ac:chgData name="#PEARLINA TAN QINLIN#" userId="8c2a6054-618d-46fd-9f46-a414284d56f8" providerId="ADAL" clId="{5194A597-6075-4BF0-A135-A3DBED900C85}" dt="2024-11-10T13:40:53.364" v="33" actId="34818"/>
          <ac:picMkLst>
            <pc:docMk/>
            <pc:sldMk cId="22475327" sldId="324"/>
            <ac:picMk id="2" creationId="{DEACFEF2-54F6-D361-794A-F22A7B368230}"/>
          </ac:picMkLst>
        </pc:picChg>
        <pc:picChg chg="add del mod">
          <ac:chgData name="#PEARLINA TAN QINLIN#" userId="8c2a6054-618d-46fd-9f46-a414284d56f8" providerId="ADAL" clId="{5194A597-6075-4BF0-A135-A3DBED900C85}" dt="2024-11-10T13:43:37.125" v="68" actId="34818"/>
          <ac:picMkLst>
            <pc:docMk/>
            <pc:sldMk cId="22475327" sldId="324"/>
            <ac:picMk id="3" creationId="{BE178CA7-7600-FB81-C9D2-F46F6341528E}"/>
          </ac:picMkLst>
        </pc:picChg>
        <pc:picChg chg="add del mod">
          <ac:chgData name="#PEARLINA TAN QINLIN#" userId="8c2a6054-618d-46fd-9f46-a414284d56f8" providerId="ADAL" clId="{5194A597-6075-4BF0-A135-A3DBED900C85}" dt="2024-11-10T13:43:34.908" v="64" actId="34818"/>
          <ac:picMkLst>
            <pc:docMk/>
            <pc:sldMk cId="22475327" sldId="324"/>
            <ac:picMk id="4" creationId="{2DC61360-01BF-F51D-8F47-7E189FAB2DA5}"/>
          </ac:picMkLst>
        </pc:picChg>
      </pc:sldChg>
      <pc:sldChg chg="addSp delSp modSp mod">
        <pc:chgData name="#PEARLINA TAN QINLIN#" userId="8c2a6054-618d-46fd-9f46-a414284d56f8" providerId="ADAL" clId="{5194A597-6075-4BF0-A135-A3DBED900C85}" dt="2024-11-10T13:43:37.125" v="68" actId="34818"/>
        <pc:sldMkLst>
          <pc:docMk/>
          <pc:sldMk cId="1635094337" sldId="325"/>
        </pc:sldMkLst>
        <pc:picChg chg="add mod">
          <ac:chgData name="#PEARLINA TAN QINLIN#" userId="8c2a6054-618d-46fd-9f46-a414284d56f8" providerId="ADAL" clId="{5194A597-6075-4BF0-A135-A3DBED900C85}" dt="2024-11-10T13:40:53.364" v="33" actId="34818"/>
          <ac:picMkLst>
            <pc:docMk/>
            <pc:sldMk cId="1635094337" sldId="325"/>
            <ac:picMk id="2" creationId="{273334EA-81EF-9D37-B3CD-2F6C47BA7D81}"/>
          </ac:picMkLst>
        </pc:picChg>
        <pc:picChg chg="add del mod">
          <ac:chgData name="#PEARLINA TAN QINLIN#" userId="8c2a6054-618d-46fd-9f46-a414284d56f8" providerId="ADAL" clId="{5194A597-6075-4BF0-A135-A3DBED900C85}" dt="2024-11-10T13:43:37.125" v="68" actId="34818"/>
          <ac:picMkLst>
            <pc:docMk/>
            <pc:sldMk cId="1635094337" sldId="325"/>
            <ac:picMk id="3" creationId="{2D65E7BB-FF0B-DEBA-A887-B1437E28753A}"/>
          </ac:picMkLst>
        </pc:picChg>
        <pc:picChg chg="add del mod">
          <ac:chgData name="#PEARLINA TAN QINLIN#" userId="8c2a6054-618d-46fd-9f46-a414284d56f8" providerId="ADAL" clId="{5194A597-6075-4BF0-A135-A3DBED900C85}" dt="2024-11-10T13:43:34.908" v="64" actId="34818"/>
          <ac:picMkLst>
            <pc:docMk/>
            <pc:sldMk cId="1635094337" sldId="325"/>
            <ac:picMk id="4" creationId="{AC764D6B-38EB-11C1-E4F7-7D13983127F9}"/>
          </ac:picMkLst>
        </pc:picChg>
      </pc:sldChg>
      <pc:sldChg chg="addSp delSp modSp mod">
        <pc:chgData name="#PEARLINA TAN QINLIN#" userId="8c2a6054-618d-46fd-9f46-a414284d56f8" providerId="ADAL" clId="{5194A597-6075-4BF0-A135-A3DBED900C85}" dt="2024-11-10T13:43:37.125" v="68" actId="34818"/>
        <pc:sldMkLst>
          <pc:docMk/>
          <pc:sldMk cId="2314305470" sldId="326"/>
        </pc:sldMkLst>
        <pc:picChg chg="add mod">
          <ac:chgData name="#PEARLINA TAN QINLIN#" userId="8c2a6054-618d-46fd-9f46-a414284d56f8" providerId="ADAL" clId="{5194A597-6075-4BF0-A135-A3DBED900C85}" dt="2024-11-10T13:40:53.364" v="33" actId="34818"/>
          <ac:picMkLst>
            <pc:docMk/>
            <pc:sldMk cId="2314305470" sldId="326"/>
            <ac:picMk id="3" creationId="{6E32CF28-D295-9991-8701-E9D172FA387F}"/>
          </ac:picMkLst>
        </pc:picChg>
        <pc:picChg chg="add del mod">
          <ac:chgData name="#PEARLINA TAN QINLIN#" userId="8c2a6054-618d-46fd-9f46-a414284d56f8" providerId="ADAL" clId="{5194A597-6075-4BF0-A135-A3DBED900C85}" dt="2024-11-10T13:43:37.125" v="68" actId="34818"/>
          <ac:picMkLst>
            <pc:docMk/>
            <pc:sldMk cId="2314305470" sldId="326"/>
            <ac:picMk id="6" creationId="{DEFAA4B3-1BAB-9F4C-DFF8-CED1E273E212}"/>
          </ac:picMkLst>
        </pc:picChg>
        <pc:picChg chg="add del mod">
          <ac:chgData name="#PEARLINA TAN QINLIN#" userId="8c2a6054-618d-46fd-9f46-a414284d56f8" providerId="ADAL" clId="{5194A597-6075-4BF0-A135-A3DBED900C85}" dt="2024-11-10T13:43:34.908" v="64" actId="34818"/>
          <ac:picMkLst>
            <pc:docMk/>
            <pc:sldMk cId="2314305470" sldId="326"/>
            <ac:picMk id="7" creationId="{3672AB3E-8898-397C-AAB2-3126096650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Good </a:t>
            </a:r>
            <a:r>
              <a:rPr lang="en-US" dirty="0" err="1"/>
              <a:t>afternooon</a:t>
            </a:r>
            <a:r>
              <a:rPr lang="en-US" dirty="0"/>
              <a:t> Prof, we are group 1 and we will be presenting on our Machine Learning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310c45f4e7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310c45f4e7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1400">
                <a:solidFill>
                  <a:srgbClr val="222832"/>
                </a:solidFill>
                <a:latin typeface="Open Sans"/>
                <a:ea typeface="Open Sans"/>
                <a:cs typeface="Open Sans"/>
                <a:sym typeface="Open Sans"/>
              </a:rPr>
              <a:t>Whereas some variables, such as hospital_number and id, do not appear to provide significant distinctions between the outcome groups and may not be useful for model training.</a:t>
            </a:r>
            <a:endParaRPr sz="1400">
              <a:solidFill>
                <a:srgbClr val="222832"/>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310c45f4e7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310c45f4e7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a:t>
            </a:r>
            <a:r>
              <a:rPr lang="en">
                <a:ea typeface="Open Sans"/>
                <a:sym typeface="Open Sans"/>
              </a:rPr>
              <a:t>a</a:t>
            </a:r>
            <a:r>
              <a:rPr lang="en" sz="1400">
                <a:solidFill>
                  <a:srgbClr val="222832"/>
                </a:solidFill>
                <a:latin typeface="Open Sans"/>
                <a:ea typeface="Open Sans"/>
                <a:cs typeface="Open Sans"/>
                <a:sym typeface="Open Sans"/>
              </a:rPr>
              <a:t>ll three lesion variables show similar distributions, with most values being concentrated at low levels. There are no significant distinctions in outcomes, implying that lesion variables might have limited direct influence on prediction but could contribute when used with other variables.</a:t>
            </a:r>
            <a:endParaRPr lang="en-US" sz="1400">
              <a:solidFill>
                <a:srgbClr val="222832"/>
              </a:solidFill>
              <a:latin typeface="Open Sans"/>
              <a:ea typeface="Open Sans"/>
              <a:cs typeface="Open Sans"/>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102f7f9cff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3102f7f9cf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let's dive into the categorical variable. For the feature 'rectal exam feces', we observed an extreme class that appears only in the training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3111306ea8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3111306ea8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the feature 'pain', there were extreme classes with similar meanings but different names, which increased the difficulty of prediction. Therefore, we considered renaming them.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3111306ea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3111306ea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features that do not have an inherent order, we will use one-hot encoding. For features with an inherent order, we will encode them manually to preserve the sequence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3102f7f9cff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3102f7f9cf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exploring the data, it's time to preprocess it and conduct feature engineering where necessary. We will start with the numerical data before moving onto categorical data.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11f937be6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11f937be6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Firstly, we drew boxplots for the numerical variables to see if there are any outliers that require our attention. Indeed, there are two variables with many outliers which are </a:t>
            </a:r>
            <a:r>
              <a:rPr lang="en-US" err="1"/>
              <a:t>respiratory_rate</a:t>
            </a:r>
            <a:r>
              <a:rPr lang="en-US"/>
              <a:t> and </a:t>
            </a:r>
            <a:r>
              <a:rPr lang="en-US" err="1"/>
              <a:t>total_protein</a:t>
            </a:r>
            <a:r>
              <a:rPr lang="en-US"/>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However, we determined using domain knowledge that the outliers were not unusually high and in fact, the differences in distribution across different health outcomes suggest that these variables may be useful in predicting the target variable. Therefore, we did not conduct any scaling methods or outlier removal on the numerical data.</a:t>
            </a:r>
          </a:p>
        </p:txBody>
      </p:sp>
    </p:spTree>
    <p:extLst>
      <p:ext uri="{BB962C8B-B14F-4D97-AF65-F5344CB8AC3E}">
        <p14:creationId xmlns:p14="http://schemas.microsoft.com/office/powerpoint/2010/main" val="2585375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311f937be6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311f937be6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the categorical data, we conducted label encoding and one-hot encoding for ordinal and non-ordinal variables respectively. This helps machine learning models to capture the relationships within the data more accurately.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11f937be6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311f937be6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next step of preprocessing was to impute null values. Numerical variables were imputed with the median to prevent skewing the distribution and categorical variables were either imputed with the mode or a more suitable default value. For example, it would make more sense to impute missing values in </a:t>
            </a:r>
            <a:r>
              <a:rPr lang="en-US" err="1"/>
              <a:t>abdominal_distention</a:t>
            </a:r>
            <a:r>
              <a:rPr lang="en-US"/>
              <a:t> with 'none' rather than the mode, 'moderate'.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161f6db217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161f6db217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 This are the content we will be going through today!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311f937be6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311f937be6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Finally, we removed the columns lesion_2 and lesion_3 as they each contained more than 90% of zeroes, meaning no information was given and they would likely not be useful for model training.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102f7f9cff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102f7f9cff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3102f7f9cf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102f7f9cf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Random Forest classifier is an ensemble model that combines multiple decision trees, each trained on different subsets of the data and randomly selected features, to classify a target variable. The final prediction is typically made through majority voting among the trees.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111306ea8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3111306ea8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These hyperparameters were fined tuned to obtain the best prediction.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111306ea8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111306ea8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a:t>Some key aspects of the model include the use of bootstrapping, where each tree is trained on different subsets of the data, introducing diversity into the model.</a:t>
            </a:r>
            <a:endParaRPr lang="en-US"/>
          </a:p>
          <a:p>
            <a:pPr>
              <a:buNone/>
            </a:pPr>
            <a:endParaRPr lang="en"/>
          </a:p>
          <a:p>
            <a:pPr>
              <a:buNone/>
            </a:pPr>
            <a:r>
              <a:rPr lang="en"/>
              <a:t>The random selection of features helps reduce correlation among the trees.</a:t>
            </a:r>
          </a:p>
          <a:p>
            <a:pPr>
              <a:buNone/>
            </a:pPr>
            <a:endParaRPr lang="en"/>
          </a:p>
          <a:p>
            <a:pPr>
              <a:buNone/>
            </a:pPr>
            <a:r>
              <a:rPr lang="en"/>
              <a:t>The prediction is more reliable because it is obtained through majority voting.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10774a7ec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310774a7e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LightGBM</a:t>
            </a:r>
            <a:r>
              <a:rPr lang="en-US"/>
              <a:t> is a fast and highly efficient implementation of gradient boosting, optimized for performance with large datasets.</a:t>
            </a:r>
          </a:p>
          <a:p>
            <a:pPr>
              <a:buNone/>
            </a:pPr>
            <a:endParaRPr lang="en-US"/>
          </a:p>
          <a:p>
            <a:pPr>
              <a:buNone/>
            </a:pPr>
            <a:r>
              <a:rPr lang="en-US" err="1"/>
              <a:t>LightGBM</a:t>
            </a:r>
            <a:r>
              <a:rPr lang="en-US"/>
              <a:t> can manage class imbalance through parameters like </a:t>
            </a:r>
            <a:r>
              <a:rPr lang="en-US" err="1"/>
              <a:t>scale_pos_weight</a:t>
            </a:r>
            <a:r>
              <a:rPr lang="en-US"/>
              <a:t> or by training on SMOTE-augmented data. This approach allows </a:t>
            </a:r>
            <a:r>
              <a:rPr lang="en-US" err="1"/>
              <a:t>LightGBM</a:t>
            </a:r>
            <a:r>
              <a:rPr lang="en-US"/>
              <a:t> to give more attention to minority classes (such as 'died' and 'euthanized'), enhancing its ability to classify these cases accurately.</a:t>
            </a:r>
          </a:p>
          <a:p>
            <a:pPr>
              <a:buNone/>
            </a:pPr>
            <a:endParaRPr lang="en-US"/>
          </a:p>
          <a:p>
            <a:pPr>
              <a:buNone/>
            </a:pPr>
            <a:r>
              <a:rPr lang="en-US"/>
              <a:t>Unlike traditional level-wise growth, </a:t>
            </a:r>
            <a:r>
              <a:rPr lang="en-US" err="1"/>
              <a:t>LightGBM</a:t>
            </a:r>
            <a:r>
              <a:rPr lang="en-US"/>
              <a:t> grows trees leaf-wise, expanding the most promising branches where prediction accuracy can improve significantly. This strategy allows </a:t>
            </a:r>
            <a:r>
              <a:rPr lang="en-US" err="1"/>
              <a:t>LightGBM</a:t>
            </a:r>
            <a:r>
              <a:rPr lang="en-US"/>
              <a:t> to achieve greater accuracy with fewer trees.</a:t>
            </a:r>
          </a:p>
          <a:p>
            <a:pPr marL="0" lvl="0" indent="0" algn="l">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310774a7ec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310774a7ec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are some key parameters we use for baseline review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310774a7ec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310774a7ec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LightGBM</a:t>
            </a:r>
            <a:r>
              <a:rPr lang="en-US"/>
              <a:t> builds each tree by focusing on the residual errors of previous trees. In each boosting round, the model attempts to correct these errors, progressively improving its performance with each iteration.</a:t>
            </a:r>
          </a:p>
          <a:p>
            <a:pPr>
              <a:buNone/>
            </a:pPr>
            <a:endParaRPr lang="en-US"/>
          </a:p>
          <a:p>
            <a:pPr>
              <a:buNone/>
            </a:pPr>
            <a:r>
              <a:rPr lang="en-US" err="1"/>
              <a:t>LightGBM</a:t>
            </a:r>
            <a:r>
              <a:rPr lang="en-US"/>
              <a:t> includes built-in L1 (</a:t>
            </a:r>
            <a:r>
              <a:rPr lang="en-US" err="1"/>
              <a:t>reg_alpha</a:t>
            </a:r>
            <a:r>
              <a:rPr lang="en-US"/>
              <a:t>) and L2 (</a:t>
            </a:r>
            <a:r>
              <a:rPr lang="en-US" err="1"/>
              <a:t>reg_lambda</a:t>
            </a:r>
            <a:r>
              <a:rPr lang="en-US"/>
              <a:t>) regularization to prevent overfitting. These techniques penalize model complexity, helping ensure the model generalizes well to new data.</a:t>
            </a:r>
          </a:p>
          <a:p>
            <a:pPr>
              <a:buNone/>
            </a:pPr>
            <a:endParaRPr lang="en-US"/>
          </a:p>
          <a:p>
            <a:pPr>
              <a:buNone/>
            </a:pPr>
            <a:r>
              <a:rPr lang="en-US"/>
              <a:t>Once trained, </a:t>
            </a:r>
            <a:r>
              <a:rPr lang="en-US" err="1"/>
              <a:t>LightGBM</a:t>
            </a:r>
            <a:r>
              <a:rPr lang="en-US"/>
              <a:t> uses the ensemble of decision trees to make predictions on new data. It aggregates votes across all trees to predict the final class, enhancing accuracy through the cumulative insights of each tree.</a:t>
            </a:r>
          </a:p>
          <a:p>
            <a:pPr marL="0" lvl="0" indent="0" algn="l">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31134ad40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31134ad40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we will talk about </a:t>
            </a:r>
            <a:r>
              <a:rPr lang="en" err="1"/>
              <a:t>HistGradient</a:t>
            </a:r>
            <a:r>
              <a:rPr lang="en"/>
              <a:t> Boosting, which is an optimized version of Gradient Boosting designed for faster computation and better efficiency, especially on large datasets. Instead of evaluating every feature value, it bins continuous features into discrete intervals, reducing the number of split points the model considers. This approach minimizes memory usage and speeds up training, making it ideal for handling high-dimensional data efficiently.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31134ad407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31134ad40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optimal parameters obtained through randomized search.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d1e87cec6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d1e87cec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aim of this project is to </a:t>
            </a:r>
            <a:r>
              <a:rPr lang="en-US" i="1" dirty="0"/>
              <a:t>provide a robust predictive model to predict the health outcome of horses in the </a:t>
            </a:r>
            <a:r>
              <a:rPr lang="en-US" i="1" dirty="0" err="1"/>
              <a:t>kaggle</a:t>
            </a:r>
            <a:r>
              <a:rPr lang="en-US" i="1" dirty="0"/>
              <a:t> competition.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31134ad407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31134ad407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features of HistBoost is gradient-based optimization, the binning of features, regularization technique and its memory efficiency. </a:t>
            </a:r>
            <a:endParaRPr/>
          </a:p>
          <a:p>
            <a:pPr marL="0" lvl="0" indent="0" algn="l" rtl="0">
              <a:spcBef>
                <a:spcPts val="1600"/>
              </a:spcBef>
              <a:spcAft>
                <a:spcPts val="0"/>
              </a:spcAft>
              <a:buNone/>
            </a:pPr>
            <a:r>
              <a:rPr lang="en"/>
              <a:t>The gradient-based optimization is similar to other gradient boosting methods where each tree corrects the errors of the previous ones thus improving predictions with each iteration.</a:t>
            </a:r>
            <a:endParaRPr/>
          </a:p>
          <a:p>
            <a:pPr marL="0" lvl="0" indent="0" algn="l" rtl="0">
              <a:spcBef>
                <a:spcPts val="1600"/>
              </a:spcBef>
              <a:spcAft>
                <a:spcPts val="0"/>
              </a:spcAft>
              <a:buClr>
                <a:schemeClr val="dk1"/>
              </a:buClr>
              <a:buSzPts val="1100"/>
              <a:buFont typeface="Arial"/>
              <a:buNone/>
            </a:pPr>
            <a:r>
              <a:rPr lang="en"/>
              <a:t>The most unique feature is its use of feature binning. Rather than evaluating every continuous feature value, HistBoost divides features into discrete bins or histograms. This not only speeds up computation by reducing the number of split points but also makes the algorithm more efficient with memory.</a:t>
            </a:r>
            <a:endParaRPr/>
          </a:p>
          <a:p>
            <a:pPr marL="0" lvl="0" indent="0" algn="l" rtl="0">
              <a:spcBef>
                <a:spcPts val="1600"/>
              </a:spcBef>
              <a:spcAft>
                <a:spcPts val="1600"/>
              </a:spcAft>
              <a:buNone/>
            </a:pPr>
            <a:r>
              <a:rPr lang="en"/>
              <a:t>Lastly, it supports L2 regularization and parameters like max_depth and learning_rate to prevent overfitting, making it highly effective for large datasets.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10c45f4e7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310c45f4e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further experiment XGBoost where it builds an ensemble of decision trees sequentially, where each new tree corrects the errors made by the previous trees. Unlike simple models that fit the data once, XGBoost iteratively improves its predictions by minimizing a specified loss function through gradient descent. This approach makes it robust for complex datasets and ideal for large-scale data tasks.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10c45f4e7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310c45f4e7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These are the optimal parameters we used for the </a:t>
            </a:r>
            <a:r>
              <a:rPr lang="en" err="1"/>
              <a:t>XGBoost</a:t>
            </a:r>
            <a:r>
              <a:rPr lang="en"/>
              <a:t> model.</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10c45f4e7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310c45f4e7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spcAft>
                <a:spcPts val="1600"/>
              </a:spcAft>
              <a:buNone/>
            </a:pPr>
            <a:r>
              <a:rPr lang="en"/>
              <a:t>Here are some key pointers, </a:t>
            </a:r>
            <a:r>
              <a:rPr lang="en" err="1"/>
              <a:t>XGBoost</a:t>
            </a:r>
            <a:r>
              <a:rPr lang="en"/>
              <a:t> uses gradient boosting whereby it is designed to optimize model performance by sequentially improving upon previous rounds which is  accurate and efficient in handling structured data.</a:t>
            </a:r>
            <a:br>
              <a:rPr lang="en"/>
            </a:br>
            <a:r>
              <a:rPr lang="en"/>
              <a:t>We also implemented L2 </a:t>
            </a:r>
            <a:r>
              <a:rPr lang="en" err="1"/>
              <a:t>regularisation</a:t>
            </a:r>
            <a:r>
              <a:rPr lang="en"/>
              <a:t> to control the complexity of the model, and gamma to prevent </a:t>
            </a:r>
            <a:r>
              <a:rPr lang="en" err="1"/>
              <a:t>uncessary</a:t>
            </a:r>
            <a:r>
              <a:rPr lang="en"/>
              <a:t> split. Whereas, </a:t>
            </a:r>
            <a:r>
              <a:rPr lang="en" err="1"/>
              <a:t>max_depth</a:t>
            </a:r>
            <a:r>
              <a:rPr lang="en"/>
              <a:t> and subsample helps to control tree growth and introduce randomness. This help to ensure that the model generalizes well to unseen data, making it less likely to overfit. </a:t>
            </a:r>
            <a:br>
              <a:rPr lang="en"/>
            </a:br>
            <a:r>
              <a:rPr lang="en" err="1"/>
              <a:t>XGBoost</a:t>
            </a:r>
            <a:r>
              <a:rPr lang="en"/>
              <a:t> also supports </a:t>
            </a:r>
            <a:r>
              <a:rPr lang="en" err="1"/>
              <a:t>parellel</a:t>
            </a:r>
            <a:r>
              <a:rPr lang="en"/>
              <a:t> processing, which speeds up tree </a:t>
            </a:r>
            <a:r>
              <a:rPr lang="en" err="1"/>
              <a:t>constuction</a:t>
            </a:r>
            <a:r>
              <a:rPr lang="en"/>
              <a:t>. Lastly, </a:t>
            </a:r>
            <a:r>
              <a:rPr lang="en" err="1"/>
              <a:t>XGboost</a:t>
            </a:r>
            <a:r>
              <a:rPr lang="en"/>
              <a:t> have built-in cross validation which can help improve model performance during training.</a:t>
            </a:r>
            <a:br>
              <a:rPr lang="en-US"/>
            </a:b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1134ad407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31134ad40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up is </a:t>
            </a:r>
            <a:r>
              <a:rPr lang="en" err="1"/>
              <a:t>CatBoost</a:t>
            </a:r>
            <a:r>
              <a:rPr lang="en"/>
              <a:t>, which is a gradient boosting algorithm designed to handle categorical features directly, eliminating the need for explicit encoding in the data preparation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
              <a:t>It constructs models incrementally by adding decision trees that correct the errors made by previous trees. This gradual process allows it to build an ensemble that effectively minimizes prediction errors.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One of </a:t>
            </a:r>
            <a:r>
              <a:rPr lang="en" err="1"/>
              <a:t>CatBoost's</a:t>
            </a:r>
            <a:r>
              <a:rPr lang="en"/>
              <a:t> key strengths is its efficiency in managing high-cardinality categorical variables, making it particularly suitable for datasets with many unique categories. Additionally, it incorporates techniques to prevent overfitting, ensuring reliable predictions on unseen data.</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3112a58722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3112a5872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optimal parameters obtained through randomized search are shown here.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3112a58722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3112a58722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feature of CatBoost is that it is designed for efficient handling of categorical data without needing one-hot or label encoding. This saves memory and enhances accuracy, especially with high-cardinality features.</a:t>
            </a:r>
            <a:endParaRPr/>
          </a:p>
          <a:p>
            <a:pPr marL="0" lvl="0" indent="0" algn="l" rtl="0">
              <a:spcBef>
                <a:spcPts val="1600"/>
              </a:spcBef>
              <a:spcAft>
                <a:spcPts val="0"/>
              </a:spcAft>
              <a:buNone/>
            </a:pPr>
            <a:r>
              <a:rPr lang="en"/>
              <a:t>CatBoost also uses Ordered Boosting, which respects data order to reduce bias in predictions. </a:t>
            </a:r>
            <a:endParaRPr/>
          </a:p>
          <a:p>
            <a:pPr marL="0" lvl="0" indent="0" algn="l" rtl="0">
              <a:spcBef>
                <a:spcPts val="1600"/>
              </a:spcBef>
              <a:spcAft>
                <a:spcPts val="0"/>
              </a:spcAft>
              <a:buNone/>
            </a:pPr>
            <a:r>
              <a:rPr lang="en"/>
              <a:t>Additionally, CatBoost builds Symmetric Trees, where all leaf nodes at each level share the same rule, speeding up execution and reducing overfitting.</a:t>
            </a:r>
            <a:endParaRPr/>
          </a:p>
          <a:p>
            <a:pPr marL="0" lvl="0" indent="0" algn="l" rtl="0">
              <a:spcBef>
                <a:spcPts val="1600"/>
              </a:spcBef>
              <a:spcAft>
                <a:spcPts val="1600"/>
              </a:spcAft>
              <a:buNone/>
            </a:pPr>
            <a:r>
              <a:rPr lang="en"/>
              <a:t>For regularization, CatBoost uses L2 regularization on leaf values to prevent overfitting and improve model generalization.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112a58722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3112a58722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Clr>
                <a:schemeClr val="dk1"/>
              </a:buClr>
              <a:buNone/>
            </a:pPr>
            <a:r>
              <a:rPr lang="en"/>
              <a:t>Finally, we tried using ensemble methods to combine multiple models to boost predictive accuracy. This utilizes the strengths of each model to reduce both variance and bias in predictions.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There are a few key techniques for aggregating these models:</a:t>
            </a:r>
            <a:endParaRPr/>
          </a:p>
          <a:p>
            <a:pPr marL="457200" lvl="0" indent="-298450" algn="l" rtl="0">
              <a:spcBef>
                <a:spcPts val="0"/>
              </a:spcBef>
              <a:spcAft>
                <a:spcPts val="0"/>
              </a:spcAft>
              <a:buSzPts val="1100"/>
              <a:buChar char="●"/>
            </a:pPr>
            <a:r>
              <a:rPr lang="en"/>
              <a:t>First, Max Voting, which it picks the class label with the most votes across models.</a:t>
            </a:r>
            <a:endParaRPr/>
          </a:p>
          <a:p>
            <a:pPr marL="457200" lvl="0" indent="-298450" algn="l" rtl="0">
              <a:spcBef>
                <a:spcPts val="0"/>
              </a:spcBef>
              <a:spcAft>
                <a:spcPts val="0"/>
              </a:spcAft>
              <a:buSzPts val="1100"/>
              <a:buChar char="●"/>
            </a:pPr>
            <a:r>
              <a:rPr lang="en"/>
              <a:t>Next, Averaging which it simply averages each model’s predictions.</a:t>
            </a:r>
            <a:endParaRPr/>
          </a:p>
          <a:p>
            <a:pPr marL="457200" lvl="0" indent="-298450" algn="l" rtl="0">
              <a:spcBef>
                <a:spcPts val="0"/>
              </a:spcBef>
              <a:spcAft>
                <a:spcPts val="0"/>
              </a:spcAft>
              <a:buSzPts val="1100"/>
              <a:buChar char="●"/>
            </a:pPr>
            <a:r>
              <a:rPr lang="en"/>
              <a:t>And finally, Weighted Averaging which assigns weights to models based on their performance, allowing stronger models to have more influence on the final prediction.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3112a5872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3112a5872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our approach, we used Weighted Averaging to combine predictions from multiple gradient boosting models. This method allows us to assign different levels of importance to each model based on its performance.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The models we used for this ensemble were XGBoost, LightGBM, CatBoost, and HistBoost. By combining these models, we aim to leverage their individual strengths for a more accurate and robust final prediction.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3112a58722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3112a58722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our experiments, we tuned each model using Randomized Search to maximize accuracy based on cross-validation results. We then used Optuna’s OptunaWeights Class to identify the optimal weights for each model in the ensemble.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Our performance metric was the F1 Micro Score which is evaluated on the validation set. Additionally, we stored Out-of-Fold Predictions for each fold, helping to refine the weight distribution across models.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125c6ec0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125c6ec0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We managed to achieve a score of 0.84756 which is top 6% in the ranking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112a58722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112a58722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table, the optimal weights for each model is shown.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310774a7ec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310774a7ec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310774a7ec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310774a7ec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have chosen </a:t>
            </a:r>
            <a:r>
              <a:rPr lang="en-US" err="1"/>
              <a:t>LightGBM</a:t>
            </a:r>
            <a:r>
              <a:rPr lang="en-US"/>
              <a:t> as part of our experimental analysis as it yields one of the highest validation accuracy and micro-averaged F1-score. For further experiment on the hyperparameter tuning, these are the parameters we choose to tune to find the optimal parameters to yield the highest validation accuracy</a:t>
            </a:r>
          </a:p>
          <a:p>
            <a:pPr marL="0" indent="0">
              <a:buNone/>
            </a:pPr>
            <a:br>
              <a:rPr lang="en-US"/>
            </a:b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During training, we observed a sharp decrease in validation log loss over the first 20–40 boosting rounds. This decline slows down and stabilizes around 100 rounds, indicating a potential sweet spot for model performance. However, after approximately 120 boosting rounds, the log loss begins to rise again, suggesting that the model may be overfitting beyond this point. The final log loss stabilizes at around 0.6, but the slight increase after 100 rounds indicates the model could have benefitted from early stopping. To address this, we could introduce an early stopping mechanism, setting a stopping threshold at around 100 rounds. This adjustment could prevent overfitting and further enhance the model’s generalization ability.</a:t>
            </a:r>
          </a:p>
          <a:p>
            <a:pPr marL="0" indent="0">
              <a:buNone/>
            </a:pP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 plot displays how validation accuracy varies across different hyperparameter combinations. We see clusters of accuracy around 0.72–0.73, suggesting that some combinations were more effective than others in improving model performance. Notably, there are dips in validation accuracy at specific hyperparameter settings, underscoring the importance of careful tuning to avoid suboptimal configurations. The accuracy range, spanning from approximately 0.67 to 0.73, indicates that the model’s performance is quite sensitive to changes in hyperparameters.</a:t>
            </a:r>
          </a:p>
          <a:p>
            <a:pPr marL="0" lvl="0" indent="0" algn="l">
              <a:spcBef>
                <a:spcPts val="0"/>
              </a:spcBef>
              <a:spcAft>
                <a:spcPts val="0"/>
              </a:spcAft>
              <a:buNone/>
            </a:pPr>
            <a:endParaRPr/>
          </a:p>
        </p:txBody>
      </p:sp>
    </p:spTree>
    <p:extLst>
      <p:ext uri="{BB962C8B-B14F-4D97-AF65-F5344CB8AC3E}">
        <p14:creationId xmlns:p14="http://schemas.microsoft.com/office/powerpoint/2010/main" val="3690118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310774a7ec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310774a7ec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further exploration, the optimal hyperparameter set yielding the highest accuracy has been identified.</a:t>
            </a:r>
          </a:p>
          <a:p>
            <a:pPr marL="0" indent="0">
              <a:buNone/>
            </a:pPr>
            <a:br>
              <a:rPr lang="en-US"/>
            </a:br>
            <a:endParaRPr lang="en-US"/>
          </a:p>
        </p:txBody>
      </p:sp>
    </p:spTree>
    <p:extLst>
      <p:ext uri="{BB962C8B-B14F-4D97-AF65-F5344CB8AC3E}">
        <p14:creationId xmlns:p14="http://schemas.microsoft.com/office/powerpoint/2010/main" val="1792462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Feature importance analysis reveals that Lesion_1 and </a:t>
            </a:r>
            <a:r>
              <a:rPr lang="en-US" err="1"/>
              <a:t>hospital_number</a:t>
            </a:r>
            <a:r>
              <a:rPr lang="en-US"/>
              <a:t> are the two most influential features, offering significant predictive power for the model. In contrast, Pain shows lower importance relative to these top-ranked features. While Pain contributes to predictions, it appears less decisive than other clinical variables. This insight is valuable for understanding which medical factors most impact model predictions, especially in </a:t>
            </a:r>
            <a:r>
              <a:rPr lang="en-US" err="1"/>
              <a:t>LightGBM</a:t>
            </a:r>
            <a:r>
              <a:rPr lang="en-US"/>
              <a:t>, where focusing on high-importance features could potentially enhance the predictive score.</a:t>
            </a:r>
          </a:p>
        </p:txBody>
      </p:sp>
    </p:spTree>
    <p:extLst>
      <p:ext uri="{BB962C8B-B14F-4D97-AF65-F5344CB8AC3E}">
        <p14:creationId xmlns:p14="http://schemas.microsoft.com/office/powerpoint/2010/main" val="576074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To address class imbalance, we opted for a combination of SMOTE and Tomek Links instead of standard SMOTE alone. This approach combines oversampling with dataset cleaning, removing noisy samples (Tomek links) to reduce bias and improve class separability.</a:t>
            </a:r>
          </a:p>
          <a:p>
            <a:pPr>
              <a:buNone/>
            </a:pPr>
            <a:endParaRPr lang="en-US"/>
          </a:p>
          <a:p>
            <a:pPr>
              <a:buNone/>
            </a:pPr>
            <a:r>
              <a:rPr lang="en-US"/>
              <a:t>For feature selection, rather than using a static approach, we implemented Recursive Feature Elimination (RFE) with </a:t>
            </a:r>
            <a:r>
              <a:rPr lang="en-US" err="1"/>
              <a:t>LightGBM</a:t>
            </a:r>
            <a:r>
              <a:rPr lang="en-US"/>
              <a:t> to dynamically select the most relevant features based on their importance. Leveraging </a:t>
            </a:r>
            <a:r>
              <a:rPr lang="en-US" err="1"/>
              <a:t>LightGBM’s</a:t>
            </a:r>
            <a:r>
              <a:rPr lang="en-US"/>
              <a:t> feature importance metrics, we set a threshold to remove the least important features, reevaluating the model after each iteration to ensure optimal feature selection.</a:t>
            </a:r>
          </a:p>
          <a:p>
            <a:pPr>
              <a:buNone/>
            </a:pPr>
            <a:endParaRPr lang="en-US"/>
          </a:p>
          <a:p>
            <a:pPr>
              <a:buNone/>
            </a:pPr>
            <a:r>
              <a:rPr lang="en-US"/>
              <a:t>We also customized our early stopping strategy to optimize training efficiency. Rather than using a fixed number of rounds, we implemented a threshold-based stopping criterion. Training stops when either the difference between training and validation loss becomes minimal or validation accuracy fails to improve beyond a specified percentage of boosting rounds. This strategy helps save training time while maintaining model performance.</a:t>
            </a:r>
          </a:p>
          <a:p>
            <a:pPr marL="0" lvl="0" indent="0" algn="l">
              <a:spcBef>
                <a:spcPts val="0"/>
              </a:spcBef>
              <a:spcAft>
                <a:spcPts val="0"/>
              </a:spcAft>
              <a:buNone/>
            </a:pPr>
            <a:endParaRPr/>
          </a:p>
        </p:txBody>
      </p:sp>
    </p:spTree>
    <p:extLst>
      <p:ext uri="{BB962C8B-B14F-4D97-AF65-F5344CB8AC3E}">
        <p14:creationId xmlns:p14="http://schemas.microsoft.com/office/powerpoint/2010/main" val="2142772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112a58722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112a58722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our comparison, we found that although ensemble learning models typically outperform individual models like XGBoost, CatBoost, and HistBoost, LightGBM achieved a higher validation accuracy of 79.94%. In this specific experiment, the ensemble, which included XGBoost, CatBoost, and HistBoost, did not perform as well.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When it comes to training time, LightGBM was also more efficient, taking only 150 minutes, while ensembles require more time due to the need to train multiple models.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Several factors contributed to the ensemble's inability to outperform LightGBM. First, the characteristics of our dataset may favor LightGBM, which is designed to handle large datasets with many features effectively. Second, with a small dataset of 1,235 rows and 28 features, the ensemble risked overfitting, while a single well-tuned model like LightGBM could generalize better. Lastly, if LightGBM already captures the most critical patterns in the data, adding models that perform similarly can lead to redundancy without significant improvement in predictions.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This experiment highlights that a well-tuned single model can outperform a complex ensemble in certain scenarios, demonstrating that while ensemble methods are valuable, they are not always the best solution.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310774a7ec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310774a7ec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90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d1e87cec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d1e87cec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Let's take a look at the insights from the EDA</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Therefore, </a:t>
            </a:r>
            <a:r>
              <a:rPr lang="en-US" err="1"/>
              <a:t>LightGBM</a:t>
            </a:r>
            <a:r>
              <a:rPr lang="en-US"/>
              <a:t> gave us the highest Public Score ranking at top 6% of the leaderboard</a:t>
            </a:r>
            <a:endParaRPr/>
          </a:p>
        </p:txBody>
      </p:sp>
    </p:spTree>
    <p:extLst>
      <p:ext uri="{BB962C8B-B14F-4D97-AF65-F5344CB8AC3E}">
        <p14:creationId xmlns:p14="http://schemas.microsoft.com/office/powerpoint/2010/main" val="4144684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310774a7ec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310774a7e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 conclusion, we developed a robust predictive model for forecasting horse health outcomes by exploring a range of machine learning algorithms, including Random Forest, </a:t>
            </a:r>
            <a:r>
              <a:rPr lang="en-US" err="1"/>
              <a:t>XGBoost</a:t>
            </a:r>
            <a:r>
              <a:rPr lang="en-US"/>
              <a:t>, </a:t>
            </a:r>
            <a:r>
              <a:rPr lang="en-US" err="1"/>
              <a:t>LightGBM</a:t>
            </a:r>
            <a:r>
              <a:rPr lang="en-US"/>
              <a:t>, </a:t>
            </a:r>
            <a:r>
              <a:rPr lang="en-US" err="1"/>
              <a:t>HistGradientBoosting</a:t>
            </a:r>
            <a:r>
              <a:rPr lang="en-US"/>
              <a:t>, and </a:t>
            </a:r>
            <a:r>
              <a:rPr lang="en-US" err="1"/>
              <a:t>CatBoost</a:t>
            </a:r>
            <a:r>
              <a:rPr lang="en-US"/>
              <a:t>. Each algorithm offered unique strengths: </a:t>
            </a:r>
            <a:r>
              <a:rPr lang="en-US" err="1"/>
              <a:t>XGBoost</a:t>
            </a:r>
            <a:r>
              <a:rPr lang="en-US"/>
              <a:t> and </a:t>
            </a:r>
            <a:r>
              <a:rPr lang="en-US" err="1"/>
              <a:t>LightGBM</a:t>
            </a:r>
            <a:r>
              <a:rPr lang="en-US"/>
              <a:t> excelled in handling complex, high-dimensional data, while Random Forest provided valuable interpretability.</a:t>
            </a:r>
          </a:p>
          <a:p>
            <a:pPr>
              <a:buNone/>
            </a:pPr>
            <a:r>
              <a:rPr lang="en-US"/>
              <a:t>To further enhance accuracy and address individual model limitations, we applied a stacking technique, combining the strengths of each model to achieve improved predictive performance. This project has been an insightful journey, offering a deeper understanding of the trade-offs between model complexity, interpretability, and accuracy. These insights have built a strong foundation for future work in predictive modeling and machine learning applications.</a:t>
            </a:r>
          </a:p>
          <a:p>
            <a:pPr marL="0" lvl="0" indent="0" algn="l">
              <a:spcBef>
                <a:spcPts val="0"/>
              </a:spcBef>
              <a:spcAft>
                <a:spcPts val="0"/>
              </a:spcAft>
              <a:buNone/>
            </a:pPr>
            <a:endParaRPr/>
          </a:p>
        </p:txBody>
      </p:sp>
    </p:spTree>
    <p:extLst>
      <p:ext uri="{BB962C8B-B14F-4D97-AF65-F5344CB8AC3E}">
        <p14:creationId xmlns:p14="http://schemas.microsoft.com/office/powerpoint/2010/main" val="196599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3102f7f9c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3102f7f9c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target variable has three classes, and there is an imbalance, with 50% of the data belonging to the 'lived'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102f7f9cff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3102f7f9cf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Both the categorical and numeric variables contain missing values. Further analysis is needed to determine the best strategy for imputing these missing values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10c45f4e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10c45f4e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first analyse the dataset by plotting the correlation matrix. From the correlation matrix, we can conclude that pain, rectal temperature, and surgical lesions emerge as strong predictors of health outcomes. </a:t>
            </a:r>
            <a:endParaRPr dirty="0"/>
          </a:p>
          <a:p>
            <a:pPr marL="0" lvl="0" indent="0" algn="l" rtl="0">
              <a:spcBef>
                <a:spcPts val="0"/>
              </a:spcBef>
              <a:spcAft>
                <a:spcPts val="0"/>
              </a:spcAft>
              <a:buClr>
                <a:schemeClr val="dk1"/>
              </a:buClr>
              <a:buSzPts val="1100"/>
              <a:buFont typeface="Arial"/>
              <a:buNone/>
            </a:pPr>
            <a:r>
              <a:rPr lang="en" dirty="0"/>
              <a:t>There also seem to be moderate correlations between features like pulse and respiratory rate or total protein and packed cell volume suggest potential redundancies that can be addressed through feature engineering.</a:t>
            </a:r>
            <a:endParaRPr dirty="0"/>
          </a:p>
          <a:p>
            <a:pPr marL="0" lvl="0" indent="0" algn="l" rtl="0">
              <a:spcBef>
                <a:spcPts val="0"/>
              </a:spcBef>
              <a:spcAft>
                <a:spcPts val="0"/>
              </a:spcAft>
              <a:buClr>
                <a:schemeClr val="dk1"/>
              </a:buClr>
              <a:buSzPts val="1100"/>
              <a:buFont typeface="Arial"/>
              <a:buNone/>
            </a:pPr>
            <a:r>
              <a:rPr lang="en" dirty="0"/>
              <a:t>Lastly, weak correlations across many variables imply that the dataset likely benefits from including multiple independent features in the model to capture nuanced patterns.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102f7f9cf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102f7f9cf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We dive in further to the numerical variable analysis by plotting pair plots for each variable. We concluded that variables like rectal_temp, pulse, respiratory_rate, packed_cell_volume, and abdomo_protein show meaningful differences among health outcomes, suggesting that they could be strong predictors.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42">
    <p:spTree>
      <p:nvGrpSpPr>
        <p:cNvPr id="1" name="Shape 194"/>
        <p:cNvGrpSpPr/>
        <p:nvPr/>
      </p:nvGrpSpPr>
      <p:grpSpPr>
        <a:xfrm>
          <a:off x="0" y="0"/>
          <a:ext cx="0" cy="0"/>
          <a:chOff x="0" y="0"/>
          <a:chExt cx="0" cy="0"/>
        </a:xfrm>
      </p:grpSpPr>
      <p:sp>
        <p:nvSpPr>
          <p:cNvPr id="195" name="Google Shape;195;p14"/>
          <p:cNvSpPr txBox="1">
            <a:spLocks noGrp="1"/>
          </p:cNvSpPr>
          <p:nvPr>
            <p:ph type="title" hasCustomPrompt="1"/>
          </p:nvPr>
        </p:nvSpPr>
        <p:spPr>
          <a:xfrm>
            <a:off x="2515413"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a:spLocks noGrp="1"/>
          </p:cNvSpPr>
          <p:nvPr>
            <p:ph type="title" idx="2" hasCustomPrompt="1"/>
          </p:nvPr>
        </p:nvSpPr>
        <p:spPr>
          <a:xfrm>
            <a:off x="5033788"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a:spLocks noGrp="1"/>
          </p:cNvSpPr>
          <p:nvPr>
            <p:ph type="subTitle" idx="1"/>
          </p:nvPr>
        </p:nvSpPr>
        <p:spPr>
          <a:xfrm>
            <a:off x="7188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198" name="Google Shape;198;p14"/>
          <p:cNvSpPr txBox="1">
            <a:spLocks noGrp="1"/>
          </p:cNvSpPr>
          <p:nvPr>
            <p:ph type="subTitle" idx="3"/>
          </p:nvPr>
        </p:nvSpPr>
        <p:spPr>
          <a:xfrm>
            <a:off x="8725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9" name="Google Shape;199;p14"/>
          <p:cNvSpPr txBox="1">
            <a:spLocks noGrp="1"/>
          </p:cNvSpPr>
          <p:nvPr>
            <p:ph type="subTitle" idx="4"/>
          </p:nvPr>
        </p:nvSpPr>
        <p:spPr>
          <a:xfrm>
            <a:off x="323715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0" name="Google Shape;200;p14"/>
          <p:cNvSpPr txBox="1">
            <a:spLocks noGrp="1"/>
          </p:cNvSpPr>
          <p:nvPr>
            <p:ph type="subTitle" idx="5"/>
          </p:nvPr>
        </p:nvSpPr>
        <p:spPr>
          <a:xfrm>
            <a:off x="3390900" y="21566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1" name="Google Shape;201;p14"/>
          <p:cNvSpPr txBox="1">
            <a:spLocks noGrp="1"/>
          </p:cNvSpPr>
          <p:nvPr>
            <p:ph type="subTitle" idx="6"/>
          </p:nvPr>
        </p:nvSpPr>
        <p:spPr>
          <a:xfrm>
            <a:off x="57555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2" name="Google Shape;202;p14"/>
          <p:cNvSpPr txBox="1">
            <a:spLocks noGrp="1"/>
          </p:cNvSpPr>
          <p:nvPr>
            <p:ph type="subTitle" idx="7"/>
          </p:nvPr>
        </p:nvSpPr>
        <p:spPr>
          <a:xfrm>
            <a:off x="58884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3" name="Google Shape;203;p14"/>
          <p:cNvSpPr txBox="1">
            <a:spLocks noGrp="1"/>
          </p:cNvSpPr>
          <p:nvPr>
            <p:ph type="subTitle" idx="8"/>
          </p:nvPr>
        </p:nvSpPr>
        <p:spPr>
          <a:xfrm>
            <a:off x="1766775" y="3105100"/>
            <a:ext cx="30921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4" name="Google Shape;204;p14"/>
          <p:cNvSpPr txBox="1">
            <a:spLocks noGrp="1"/>
          </p:cNvSpPr>
          <p:nvPr>
            <p:ph type="subTitle" idx="9"/>
          </p:nvPr>
        </p:nvSpPr>
        <p:spPr>
          <a:xfrm>
            <a:off x="2131725" y="36201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5" name="Google Shape;205;p14"/>
          <p:cNvSpPr txBox="1">
            <a:spLocks noGrp="1"/>
          </p:cNvSpPr>
          <p:nvPr>
            <p:ph type="subTitle" idx="13"/>
          </p:nvPr>
        </p:nvSpPr>
        <p:spPr>
          <a:xfrm>
            <a:off x="4496350" y="31051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6" name="Google Shape;206;p14"/>
          <p:cNvSpPr txBox="1">
            <a:spLocks noGrp="1"/>
          </p:cNvSpPr>
          <p:nvPr>
            <p:ph type="subTitle" idx="14"/>
          </p:nvPr>
        </p:nvSpPr>
        <p:spPr>
          <a:xfrm>
            <a:off x="4650100" y="36201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7" name="Google Shape;207;p14"/>
          <p:cNvSpPr txBox="1">
            <a:spLocks noGrp="1"/>
          </p:cNvSpPr>
          <p:nvPr>
            <p:ph type="title" idx="15" hasCustomPrompt="1"/>
          </p:nvPr>
        </p:nvSpPr>
        <p:spPr>
          <a:xfrm>
            <a:off x="125622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a:spLocks noGrp="1"/>
          </p:cNvSpPr>
          <p:nvPr>
            <p:ph type="title" idx="16" hasCustomPrompt="1"/>
          </p:nvPr>
        </p:nvSpPr>
        <p:spPr>
          <a:xfrm>
            <a:off x="3774600"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a:spLocks noGrp="1"/>
          </p:cNvSpPr>
          <p:nvPr>
            <p:ph type="title" idx="17" hasCustomPrompt="1"/>
          </p:nvPr>
        </p:nvSpPr>
        <p:spPr>
          <a:xfrm>
            <a:off x="629297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rot="10800000" flipH="1">
            <a:off x="37927" y="43748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10800000">
            <a:off x="6142736" y="4490064"/>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0800000" flipH="1">
            <a:off x="6632383" y="4238575"/>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6962402" y="4352337"/>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txBox="1">
            <a:spLocks noGrp="1"/>
          </p:cNvSpPr>
          <p:nvPr>
            <p:ph type="title" idx="18"/>
          </p:nvPr>
        </p:nvSpPr>
        <p:spPr>
          <a:xfrm>
            <a:off x="2727000" y="363275"/>
            <a:ext cx="369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217" name="Google Shape;217;p14"/>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6" name="Google Shape;226;p15"/>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7" name="Google Shape;227;p15"/>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46">
    <p:spTree>
      <p:nvGrpSpPr>
        <p:cNvPr id="1" name="Shape 243"/>
        <p:cNvGrpSpPr/>
        <p:nvPr/>
      </p:nvGrpSpPr>
      <p:grpSpPr>
        <a:xfrm>
          <a:off x="0" y="0"/>
          <a:ext cx="0" cy="0"/>
          <a:chOff x="0" y="0"/>
          <a:chExt cx="0" cy="0"/>
        </a:xfrm>
      </p:grpSpPr>
      <p:sp>
        <p:nvSpPr>
          <p:cNvPr id="244" name="Google Shape;244;p16"/>
          <p:cNvSpPr/>
          <p:nvPr/>
        </p:nvSpPr>
        <p:spPr>
          <a:xfrm rot="10800000" flipH="1">
            <a:off x="-34948" y="4374909"/>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9281215" flipH="1">
            <a:off x="6963797"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9280772" flipH="1">
            <a:off x="6019538"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9281383">
            <a:off x="6014037"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title"/>
          </p:nvPr>
        </p:nvSpPr>
        <p:spPr>
          <a:xfrm>
            <a:off x="2550000" y="3290249"/>
            <a:ext cx="40440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160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 name="Google Shape;257;p16"/>
          <p:cNvSpPr txBox="1">
            <a:spLocks noGrp="1"/>
          </p:cNvSpPr>
          <p:nvPr>
            <p:ph type="subTitle" idx="1"/>
          </p:nvPr>
        </p:nvSpPr>
        <p:spPr>
          <a:xfrm>
            <a:off x="2250150" y="1355551"/>
            <a:ext cx="4643700" cy="16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400"/>
              <a:buNone/>
              <a:defRPr sz="2400"/>
            </a:lvl1pPr>
            <a:lvl2pPr lvl="1" algn="ctr" rtl="0">
              <a:spcBef>
                <a:spcPts val="1600"/>
              </a:spcBef>
              <a:spcAft>
                <a:spcPts val="0"/>
              </a:spcAft>
              <a:buSzPts val="2400"/>
              <a:buNone/>
              <a:defRPr sz="2400"/>
            </a:lvl2pPr>
            <a:lvl3pPr lvl="2" algn="ctr" rtl="0">
              <a:spcBef>
                <a:spcPts val="1600"/>
              </a:spcBef>
              <a:spcAft>
                <a:spcPts val="0"/>
              </a:spcAft>
              <a:buSzPts val="2400"/>
              <a:buNone/>
              <a:defRPr sz="2400"/>
            </a:lvl3pPr>
            <a:lvl4pPr lvl="3" algn="ctr" rtl="0">
              <a:spcBef>
                <a:spcPts val="1600"/>
              </a:spcBef>
              <a:spcAft>
                <a:spcPts val="0"/>
              </a:spcAft>
              <a:buSzPts val="2400"/>
              <a:buNone/>
              <a:defRPr sz="2400"/>
            </a:lvl4pPr>
            <a:lvl5pPr lvl="4" algn="ctr" rtl="0">
              <a:spcBef>
                <a:spcPts val="1600"/>
              </a:spcBef>
              <a:spcAft>
                <a:spcPts val="0"/>
              </a:spcAft>
              <a:buSzPts val="2400"/>
              <a:buNone/>
              <a:defRPr sz="2400"/>
            </a:lvl5pPr>
            <a:lvl6pPr lvl="5" algn="ctr" rtl="0">
              <a:spcBef>
                <a:spcPts val="1600"/>
              </a:spcBef>
              <a:spcAft>
                <a:spcPts val="0"/>
              </a:spcAft>
              <a:buSzPts val="2400"/>
              <a:buNone/>
              <a:defRPr sz="2400"/>
            </a:lvl6pPr>
            <a:lvl7pPr lvl="6" algn="ctr" rtl="0">
              <a:spcBef>
                <a:spcPts val="1600"/>
              </a:spcBef>
              <a:spcAft>
                <a:spcPts val="0"/>
              </a:spcAft>
              <a:buSzPts val="2400"/>
              <a:buNone/>
              <a:defRPr sz="2400"/>
            </a:lvl7pPr>
            <a:lvl8pPr lvl="7" algn="ctr" rtl="0">
              <a:spcBef>
                <a:spcPts val="1600"/>
              </a:spcBef>
              <a:spcAft>
                <a:spcPts val="0"/>
              </a:spcAft>
              <a:buSzPts val="2400"/>
              <a:buNone/>
              <a:defRPr sz="2400"/>
            </a:lvl8pPr>
            <a:lvl9pPr lvl="8" algn="ctr" rtl="0">
              <a:spcBef>
                <a:spcPts val="1600"/>
              </a:spcBef>
              <a:spcAft>
                <a:spcPts val="1600"/>
              </a:spcAft>
              <a:buSzPts val="2400"/>
              <a:buNone/>
              <a:defRPr sz="2400"/>
            </a:lvl9pPr>
          </a:lstStyle>
          <a:p>
            <a:endParaRPr/>
          </a:p>
        </p:txBody>
      </p:sp>
      <p:sp>
        <p:nvSpPr>
          <p:cNvPr id="258" name="Google Shape;258;p16"/>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2" name="Google Shape;272;p17"/>
          <p:cNvSpPr txBox="1">
            <a:spLocks noGrp="1"/>
          </p:cNvSpPr>
          <p:nvPr>
            <p:ph type="title" idx="2" hasCustomPrompt="1"/>
          </p:nvPr>
        </p:nvSpPr>
        <p:spPr>
          <a:xfrm>
            <a:off x="710000" y="1164675"/>
            <a:ext cx="2932800" cy="978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4" name="Google Shape;274;p17"/>
          <p:cNvSpPr/>
          <p:nvPr/>
        </p:nvSpPr>
        <p:spPr>
          <a:xfrm rot="10800000">
            <a:off x="3794725" y="3526224"/>
            <a:ext cx="5269500" cy="161730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flipH="1">
            <a:off x="4079409" y="0"/>
            <a:ext cx="3848746" cy="1015396"/>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4805860" y="0"/>
            <a:ext cx="5606452" cy="138838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898284" y="3305534"/>
            <a:ext cx="4245815" cy="1838051"/>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flipH="1">
            <a:off x="5529737" y="3305400"/>
            <a:ext cx="3614274" cy="1837882"/>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flipH="1">
            <a:off x="5295901" y="0"/>
            <a:ext cx="3848110" cy="121936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rot="-5400000" flipH="1">
            <a:off x="4341681" y="475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5400000" flipH="1">
            <a:off x="5326056" y="4329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rot="-5400000" flipH="1">
            <a:off x="7106006" y="3674706"/>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87"/>
        <p:cNvGrpSpPr/>
        <p:nvPr/>
      </p:nvGrpSpPr>
      <p:grpSpPr>
        <a:xfrm>
          <a:off x="0" y="0"/>
          <a:ext cx="0" cy="0"/>
          <a:chOff x="0" y="0"/>
          <a:chExt cx="0" cy="0"/>
        </a:xfrm>
      </p:grpSpPr>
      <p:sp>
        <p:nvSpPr>
          <p:cNvPr id="288" name="Google Shape;288;p1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9" name="Google Shape;289;p18"/>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0" name="Google Shape;290;p18"/>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1" name="Google Shape;291;p18"/>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2" name="Google Shape;292;p18"/>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3" name="Google Shape;293;p18"/>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18"/>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5" name="Google Shape;295;p18"/>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3">
    <p:spTree>
      <p:nvGrpSpPr>
        <p:cNvPr id="1" name="Shape 309"/>
        <p:cNvGrpSpPr/>
        <p:nvPr/>
      </p:nvGrpSpPr>
      <p:grpSpPr>
        <a:xfrm>
          <a:off x="0" y="0"/>
          <a:ext cx="0" cy="0"/>
          <a:chOff x="0" y="0"/>
          <a:chExt cx="0" cy="0"/>
        </a:xfrm>
      </p:grpSpPr>
      <p:sp>
        <p:nvSpPr>
          <p:cNvPr id="310" name="Google Shape;310;p19"/>
          <p:cNvSpPr txBox="1">
            <a:spLocks noGrp="1"/>
          </p:cNvSpPr>
          <p:nvPr>
            <p:ph type="subTitle" idx="1"/>
          </p:nvPr>
        </p:nvSpPr>
        <p:spPr>
          <a:xfrm>
            <a:off x="2080050" y="2645675"/>
            <a:ext cx="40695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1" name="Google Shape;311;p19"/>
          <p:cNvSpPr txBox="1">
            <a:spLocks noGrp="1"/>
          </p:cNvSpPr>
          <p:nvPr>
            <p:ph type="title" hasCustomPrompt="1"/>
          </p:nvPr>
        </p:nvSpPr>
        <p:spPr>
          <a:xfrm>
            <a:off x="2185351" y="2107163"/>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2" name="Google Shape;312;p19"/>
          <p:cNvSpPr txBox="1">
            <a:spLocks noGrp="1"/>
          </p:cNvSpPr>
          <p:nvPr>
            <p:ph type="subTitle" idx="2"/>
          </p:nvPr>
        </p:nvSpPr>
        <p:spPr>
          <a:xfrm>
            <a:off x="3939875" y="3984725"/>
            <a:ext cx="42090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3" name="Google Shape;313;p19"/>
          <p:cNvSpPr txBox="1">
            <a:spLocks noGrp="1"/>
          </p:cNvSpPr>
          <p:nvPr>
            <p:ph type="title" idx="3" hasCustomPrompt="1"/>
          </p:nvPr>
        </p:nvSpPr>
        <p:spPr>
          <a:xfrm>
            <a:off x="4114925" y="3446225"/>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4" name="Google Shape;314;p19"/>
          <p:cNvSpPr txBox="1">
            <a:spLocks noGrp="1"/>
          </p:cNvSpPr>
          <p:nvPr>
            <p:ph type="subTitle" idx="4"/>
          </p:nvPr>
        </p:nvSpPr>
        <p:spPr>
          <a:xfrm>
            <a:off x="150725" y="1306600"/>
            <a:ext cx="40695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5" name="Google Shape;315;p19"/>
          <p:cNvSpPr txBox="1">
            <a:spLocks noGrp="1"/>
          </p:cNvSpPr>
          <p:nvPr>
            <p:ph type="title" idx="5" hasCustomPrompt="1"/>
          </p:nvPr>
        </p:nvSpPr>
        <p:spPr>
          <a:xfrm>
            <a:off x="256025" y="768100"/>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6" name="Google Shape;316;p19"/>
          <p:cNvSpPr/>
          <p:nvPr/>
        </p:nvSpPr>
        <p:spPr>
          <a:xfrm flipH="1">
            <a:off x="3939631" y="122"/>
            <a:ext cx="5126677" cy="157321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10800000" flipH="1">
            <a:off x="1272707" y="4105046"/>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10800000">
            <a:off x="-1307833" y="3723489"/>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10800000" flipH="1">
            <a:off x="5013468" y="40"/>
            <a:ext cx="4130832" cy="178819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10800000">
            <a:off x="5628780" y="489"/>
            <a:ext cx="3515148" cy="178787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rot="10800000" flipH="1">
            <a:off x="-10490" y="3895966"/>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rot="5400000">
            <a:off x="3159444" y="424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528331" y="4264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223694" y="4212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872119" y="36301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6821956" y="789581"/>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209844" y="821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7250456" y="1788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4382131" y="1221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32" name="Google Shape;332;p20"/>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0" name="Google Shape;340;p21"/>
          <p:cNvSpPr/>
          <p:nvPr/>
        </p:nvSpPr>
        <p:spPr>
          <a:xfrm rot="1518785">
            <a:off x="6954573" y="11686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519228">
            <a:off x="6010314" y="-585860"/>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518617" flipH="1">
            <a:off x="6004813" y="-50311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rot="-5400000">
            <a:off x="6589131" y="165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rot="-5400000">
            <a:off x="8006419" y="3300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rot="5400000">
            <a:off x="7311056" y="382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rot="-5400000">
            <a:off x="8597531" y="900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347"/>
        <p:cNvGrpSpPr/>
        <p:nvPr/>
      </p:nvGrpSpPr>
      <p:grpSpPr>
        <a:xfrm>
          <a:off x="0" y="0"/>
          <a:ext cx="0" cy="0"/>
          <a:chOff x="0" y="0"/>
          <a:chExt cx="0" cy="0"/>
        </a:xfrm>
      </p:grpSpPr>
      <p:sp>
        <p:nvSpPr>
          <p:cNvPr id="348" name="Google Shape;348;p2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9" name="Google Shape;349;p22"/>
          <p:cNvSpPr/>
          <p:nvPr/>
        </p:nvSpPr>
        <p:spPr>
          <a:xfrm>
            <a:off x="59995" y="104"/>
            <a:ext cx="3198939" cy="98175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rot="10800000">
            <a:off x="11674" y="-160"/>
            <a:ext cx="2577485" cy="1116125"/>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rot="10800000" flipH="1">
            <a:off x="11556" y="278"/>
            <a:ext cx="2193727" cy="1115769"/>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rot="5400000" flipH="1">
            <a:off x="3258931"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rot="5400000" flipH="1">
            <a:off x="1272669" y="444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rot="5400000" flipH="1">
            <a:off x="376506" y="135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355"/>
        <p:cNvGrpSpPr/>
        <p:nvPr/>
      </p:nvGrpSpPr>
      <p:grpSpPr>
        <a:xfrm>
          <a:off x="0" y="0"/>
          <a:ext cx="0" cy="0"/>
          <a:chOff x="0" y="0"/>
          <a:chExt cx="0" cy="0"/>
        </a:xfrm>
      </p:grpSpPr>
      <p:sp>
        <p:nvSpPr>
          <p:cNvPr id="356" name="Google Shape;356;p23"/>
          <p:cNvSpPr txBox="1">
            <a:spLocks noGrp="1"/>
          </p:cNvSpPr>
          <p:nvPr>
            <p:ph type="title"/>
          </p:nvPr>
        </p:nvSpPr>
        <p:spPr>
          <a:xfrm>
            <a:off x="710525" y="1974875"/>
            <a:ext cx="2073600" cy="1193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3"/>
          <p:cNvSpPr/>
          <p:nvPr/>
        </p:nvSpPr>
        <p:spPr>
          <a:xfrm rot="5400000">
            <a:off x="6103527" y="2087160"/>
            <a:ext cx="5127422" cy="9535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rot="5400000">
            <a:off x="6173920" y="2173333"/>
            <a:ext cx="5143202" cy="79695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rot="5400000" flipH="1">
            <a:off x="6143644" y="2143144"/>
            <a:ext cx="5143337" cy="85737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rot="10800000">
            <a:off x="8190469" y="29254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rot="10800000">
            <a:off x="8438581" y="18091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8223019" y="4506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rot="10800000">
            <a:off x="8093069" y="3575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22">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66" name="Google Shape;366;p24"/>
          <p:cNvSpPr/>
          <p:nvPr/>
        </p:nvSpPr>
        <p:spPr>
          <a:xfrm rot="-3280717" flipH="1">
            <a:off x="7781743" y="3792720"/>
            <a:ext cx="2443146" cy="939983"/>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rot="-4712503">
            <a:off x="7628681" y="3954489"/>
            <a:ext cx="3153935" cy="1121083"/>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4136030" flipH="1">
            <a:off x="7516847" y="3617988"/>
            <a:ext cx="3605675" cy="119468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27">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4" name="Google Shape;374;p25"/>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28">
    <p:spTree>
      <p:nvGrpSpPr>
        <p:cNvPr id="1" name="Shape 380"/>
        <p:cNvGrpSpPr/>
        <p:nvPr/>
      </p:nvGrpSpPr>
      <p:grpSpPr>
        <a:xfrm>
          <a:off x="0" y="0"/>
          <a:ext cx="0" cy="0"/>
          <a:chOff x="0" y="0"/>
          <a:chExt cx="0" cy="0"/>
        </a:xfrm>
      </p:grpSpPr>
      <p:sp>
        <p:nvSpPr>
          <p:cNvPr id="381" name="Google Shape;381;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82" name="Google Shape;382;p26"/>
          <p:cNvSpPr/>
          <p:nvPr/>
        </p:nvSpPr>
        <p:spPr>
          <a:xfrm rot="10800000" flipH="1">
            <a:off x="-1381510" y="2985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rot="9732937">
            <a:off x="-1662691" y="-41184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rot="10173584" flipH="1">
            <a:off x="-2452873" y="-34456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rot="5400000" flipH="1">
            <a:off x="2728806" y="59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rot="5400000" flipH="1">
            <a:off x="1104144"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rot="5400000" flipH="1">
            <a:off x="306356" y="1001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14">
    <p:spTree>
      <p:nvGrpSpPr>
        <p:cNvPr id="1" name="Shape 388"/>
        <p:cNvGrpSpPr/>
        <p:nvPr/>
      </p:nvGrpSpPr>
      <p:grpSpPr>
        <a:xfrm>
          <a:off x="0" y="0"/>
          <a:ext cx="0" cy="0"/>
          <a:chOff x="0" y="0"/>
          <a:chExt cx="0" cy="0"/>
        </a:xfrm>
      </p:grpSpPr>
      <p:sp>
        <p:nvSpPr>
          <p:cNvPr id="389" name="Google Shape;389;p27"/>
          <p:cNvSpPr/>
          <p:nvPr/>
        </p:nvSpPr>
        <p:spPr>
          <a:xfrm rot="10800000">
            <a:off x="28128" y="4556975"/>
            <a:ext cx="9115826" cy="6304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rot="10800000">
            <a:off x="264" y="4660381"/>
            <a:ext cx="9143690" cy="52701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rot="10800000" flipH="1">
            <a:off x="0" y="4620366"/>
            <a:ext cx="9144078" cy="56703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393" name="Google Shape;393;p27"/>
          <p:cNvSpPr/>
          <p:nvPr/>
        </p:nvSpPr>
        <p:spPr>
          <a:xfrm rot="5400000">
            <a:off x="5105631" y="4538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rot="5400000">
            <a:off x="2614144" y="4570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rot="-5400000">
            <a:off x="8149681" y="44399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rot="5400000">
            <a:off x="171556" y="4654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30">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9" name="Google Shape;399;p28"/>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rot="3639566">
            <a:off x="8848749" y="3810222"/>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rot="3637394">
            <a:off x="7609045" y="4405221"/>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7162606">
            <a:off x="8189482" y="4018840"/>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rot="3639566">
            <a:off x="6737804" y="4153075"/>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0">
  <p:cSld name="CUSTOM_31">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08" name="Google Shape;408;p29"/>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1">
  <p:cSld name="CUSTOM_34">
    <p:spTree>
      <p:nvGrpSpPr>
        <p:cNvPr id="1" name="Shape 413"/>
        <p:cNvGrpSpPr/>
        <p:nvPr/>
      </p:nvGrpSpPr>
      <p:grpSpPr>
        <a:xfrm>
          <a:off x="0" y="0"/>
          <a:ext cx="0" cy="0"/>
          <a:chOff x="0" y="0"/>
          <a:chExt cx="0" cy="0"/>
        </a:xfrm>
      </p:grpSpPr>
      <p:sp>
        <p:nvSpPr>
          <p:cNvPr id="414" name="Google Shape;414;p3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15" name="Google Shape;415;p30"/>
          <p:cNvSpPr/>
          <p:nvPr/>
        </p:nvSpPr>
        <p:spPr>
          <a:xfrm rot="-5911893" flipH="1">
            <a:off x="-8708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rot="-515846" flipH="1">
            <a:off x="-2829770"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flipH="1">
            <a:off x="-2852836"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rot="10800000">
            <a:off x="7544677" y="6354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rot="-9732937" flipH="1">
            <a:off x="6592039" y="-37815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10173584">
            <a:off x="7084740" y="-31087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5400000">
            <a:off x="8509906" y="1003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rot="5400000">
            <a:off x="6823844" y="121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rot="-5400000">
            <a:off x="365881"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rot="5400000">
            <a:off x="1715256" y="1801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18675" y="1028700"/>
            <a:ext cx="7706400" cy="3574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2">
  <p:cSld name="CUSTOM_38">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27" name="Google Shape;427;p31"/>
          <p:cNvSpPr/>
          <p:nvPr/>
        </p:nvSpPr>
        <p:spPr>
          <a:xfrm rot="10800000" flipH="1">
            <a:off x="-614789" y="7941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rot="9367883">
            <a:off x="-881240" y="-32226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rot="9944222" flipH="1">
            <a:off x="-1417570" y="-278867"/>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rot="5400000">
            <a:off x="1088106" y="691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rot="5400000">
            <a:off x="7730244" y="438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rot="-5400000">
            <a:off x="400881" y="724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rot="5400000">
            <a:off x="6958806"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3">
  <p:cSld name="CUSTOM_39">
    <p:spTree>
      <p:nvGrpSpPr>
        <p:cNvPr id="1" name="Shape 437"/>
        <p:cNvGrpSpPr/>
        <p:nvPr/>
      </p:nvGrpSpPr>
      <p:grpSpPr>
        <a:xfrm>
          <a:off x="0" y="0"/>
          <a:ext cx="0" cy="0"/>
          <a:chOff x="0" y="0"/>
          <a:chExt cx="0" cy="0"/>
        </a:xfrm>
      </p:grpSpPr>
      <p:sp>
        <p:nvSpPr>
          <p:cNvPr id="438" name="Google Shape;438;p3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39" name="Google Shape;439;p32"/>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rot="5400000">
            <a:off x="-693662"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rot="5399497" flipH="1">
            <a:off x="-191814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rot="5400440">
            <a:off x="-221906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089719" y="363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478769" y="31162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rot="10800000">
            <a:off x="625181" y="1410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812319" y="4651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rot="5400000">
            <a:off x="8776881" y="382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rot="5400000">
            <a:off x="6958944" y="1889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rot="-5400000">
            <a:off x="7277406" y="4337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rot="5400000">
            <a:off x="8513881" y="8568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4">
  <p:cSld name="CUSTOM_44">
    <p:spTree>
      <p:nvGrpSpPr>
        <p:cNvPr id="1" name="Shape 456"/>
        <p:cNvGrpSpPr/>
        <p:nvPr/>
      </p:nvGrpSpPr>
      <p:grpSpPr>
        <a:xfrm>
          <a:off x="0" y="0"/>
          <a:ext cx="0" cy="0"/>
          <a:chOff x="0" y="0"/>
          <a:chExt cx="0" cy="0"/>
        </a:xfrm>
      </p:grpSpPr>
      <p:sp>
        <p:nvSpPr>
          <p:cNvPr id="457" name="Google Shape;457;p3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58" name="Google Shape;458;p33"/>
          <p:cNvSpPr/>
          <p:nvPr/>
        </p:nvSpPr>
        <p:spPr>
          <a:xfrm rot="10800000">
            <a:off x="4827336" y="4320028"/>
            <a:ext cx="3936983" cy="1153922"/>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rot="10800000" flipH="1">
            <a:off x="5609830" y="3895999"/>
            <a:ext cx="5735030" cy="157795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rot="10800000">
            <a:off x="6110409" y="4087929"/>
            <a:ext cx="3937105" cy="1386022"/>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5">
  <p:cSld name="CUSTOM_45">
    <p:spTree>
      <p:nvGrpSpPr>
        <p:cNvPr id="1" name="Shape 465"/>
        <p:cNvGrpSpPr/>
        <p:nvPr/>
      </p:nvGrpSpPr>
      <p:grpSpPr>
        <a:xfrm>
          <a:off x="0" y="0"/>
          <a:ext cx="0" cy="0"/>
          <a:chOff x="0" y="0"/>
          <a:chExt cx="0" cy="0"/>
        </a:xfrm>
      </p:grpSpPr>
      <p:sp>
        <p:nvSpPr>
          <p:cNvPr id="466" name="Google Shape;466;p3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67" name="Google Shape;467;p34"/>
          <p:cNvSpPr/>
          <p:nvPr/>
        </p:nvSpPr>
        <p:spPr>
          <a:xfrm>
            <a:off x="-175093" y="-11"/>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flipH="1">
            <a:off x="-2755633" y="-11"/>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458290" y="-11"/>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rot="5400000" flipH="1">
            <a:off x="4202856" y="124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rot="5400000" flipH="1">
            <a:off x="902469" y="801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rot="-5400000" flipH="1">
            <a:off x="1597831" y="854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rot="5400000" flipH="1">
            <a:off x="246256" y="1371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6">
  <p:cSld name="CUSTOM_47">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76" name="Google Shape;476;p35"/>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rot="3043967">
            <a:off x="8461110" y="3707189"/>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rot="3041162">
            <a:off x="7337669" y="4513351"/>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rot="-7758838">
            <a:off x="7842708" y="4032580"/>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rot="3043967">
            <a:off x="6441045" y="4409310"/>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7">
  <p:cSld name="CUSTOM_48">
    <p:spTree>
      <p:nvGrpSpPr>
        <p:cNvPr id="1" name="Shape 483"/>
        <p:cNvGrpSpPr/>
        <p:nvPr/>
      </p:nvGrpSpPr>
      <p:grpSpPr>
        <a:xfrm>
          <a:off x="0" y="0"/>
          <a:ext cx="0" cy="0"/>
          <a:chOff x="0" y="0"/>
          <a:chExt cx="0" cy="0"/>
        </a:xfrm>
      </p:grpSpPr>
      <p:sp>
        <p:nvSpPr>
          <p:cNvPr id="484" name="Google Shape;484;p3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85" name="Google Shape;485;p36"/>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rot="5400000">
            <a:off x="3391556" y="48975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rot="-5400000">
            <a:off x="1730281" y="4340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rot="5400000">
            <a:off x="628131" y="3448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1">
  <p:cSld name="CUSTOM_21">
    <p:spTree>
      <p:nvGrpSpPr>
        <p:cNvPr id="1" name="Shape 490"/>
        <p:cNvGrpSpPr/>
        <p:nvPr/>
      </p:nvGrpSpPr>
      <p:grpSpPr>
        <a:xfrm>
          <a:off x="0" y="0"/>
          <a:ext cx="0" cy="0"/>
          <a:chOff x="0" y="0"/>
          <a:chExt cx="0" cy="0"/>
        </a:xfrm>
      </p:grpSpPr>
      <p:sp>
        <p:nvSpPr>
          <p:cNvPr id="491" name="Google Shape;491;p37"/>
          <p:cNvSpPr/>
          <p:nvPr/>
        </p:nvSpPr>
        <p:spPr>
          <a:xfrm rot="10800000">
            <a:off x="7575354"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rot="-9367883" flipH="1">
            <a:off x="713109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rot="-9944222">
            <a:off x="7216014"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txBox="1">
            <a:spLocks noGrp="1"/>
          </p:cNvSpPr>
          <p:nvPr>
            <p:ph type="body" idx="1"/>
          </p:nvPr>
        </p:nvSpPr>
        <p:spPr>
          <a:xfrm>
            <a:off x="718675" y="3658150"/>
            <a:ext cx="3411600" cy="9042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3000" b="1">
                <a:solidFill>
                  <a:schemeClr val="lt1"/>
                </a:solidFill>
                <a:latin typeface="Josefin Sans"/>
                <a:ea typeface="Josefin Sans"/>
                <a:cs typeface="Josefin Sans"/>
                <a:sym typeface="Josefin Sans"/>
              </a:defRPr>
            </a:lvl1pPr>
            <a:lvl2pPr marL="914400" lvl="1"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3pPr>
            <a:lvl4pPr marL="1828800" lvl="3"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4pPr>
            <a:lvl5pPr marL="2286000" lvl="4"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5pPr>
            <a:lvl6pPr marL="2743200" lvl="5"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6pPr>
            <a:lvl7pPr marL="3200400" lvl="6"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7pPr>
            <a:lvl8pPr marL="3657600" lvl="7"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8pPr>
            <a:lvl9pPr marL="4114800" lvl="8"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9pPr>
          </a:lstStyle>
          <a:p>
            <a:endParaRPr/>
          </a:p>
        </p:txBody>
      </p:sp>
      <p:sp>
        <p:nvSpPr>
          <p:cNvPr id="495" name="Google Shape;495;p37"/>
          <p:cNvSpPr/>
          <p:nvPr/>
        </p:nvSpPr>
        <p:spPr>
          <a:xfrm rot="5400000">
            <a:off x="8853656" y="8192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rot="5400000">
            <a:off x="7501469" y="7192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rot="-5400000">
            <a:off x="8196831" y="6666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rot="5400000">
            <a:off x="6845256" y="844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1">
  <p:cSld name="CUSTOM_40">
    <p:spTree>
      <p:nvGrpSpPr>
        <p:cNvPr id="1" name="Shape 499"/>
        <p:cNvGrpSpPr/>
        <p:nvPr/>
      </p:nvGrpSpPr>
      <p:grpSpPr>
        <a:xfrm>
          <a:off x="0" y="0"/>
          <a:ext cx="0" cy="0"/>
          <a:chOff x="0" y="0"/>
          <a:chExt cx="0" cy="0"/>
        </a:xfrm>
      </p:grpSpPr>
      <p:sp>
        <p:nvSpPr>
          <p:cNvPr id="500" name="Google Shape;500;p38"/>
          <p:cNvSpPr/>
          <p:nvPr/>
        </p:nvSpPr>
        <p:spPr>
          <a:xfrm rot="10800000" flipH="1">
            <a:off x="-913868"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rot="9367883">
            <a:off x="-1180318"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rot="9944222" flipH="1">
            <a:off x="-1716649"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txBox="1">
            <a:spLocks noGrp="1"/>
          </p:cNvSpPr>
          <p:nvPr>
            <p:ph type="title"/>
          </p:nvPr>
        </p:nvSpPr>
        <p:spPr>
          <a:xfrm>
            <a:off x="718675" y="1076025"/>
            <a:ext cx="3782700" cy="283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500"/>
            </a:lvl1pPr>
            <a:lvl2pPr lvl="1" algn="r" rtl="0">
              <a:spcBef>
                <a:spcPts val="0"/>
              </a:spcBef>
              <a:spcAft>
                <a:spcPts val="0"/>
              </a:spcAft>
              <a:buSzPts val="6500"/>
              <a:buNone/>
              <a:defRPr sz="6500"/>
            </a:lvl2pPr>
            <a:lvl3pPr lvl="2" algn="r" rtl="0">
              <a:spcBef>
                <a:spcPts val="0"/>
              </a:spcBef>
              <a:spcAft>
                <a:spcPts val="0"/>
              </a:spcAft>
              <a:buSzPts val="6500"/>
              <a:buNone/>
              <a:defRPr sz="6500"/>
            </a:lvl3pPr>
            <a:lvl4pPr lvl="3" algn="r" rtl="0">
              <a:spcBef>
                <a:spcPts val="0"/>
              </a:spcBef>
              <a:spcAft>
                <a:spcPts val="0"/>
              </a:spcAft>
              <a:buSzPts val="6500"/>
              <a:buNone/>
              <a:defRPr sz="6500"/>
            </a:lvl4pPr>
            <a:lvl5pPr lvl="4" algn="r" rtl="0">
              <a:spcBef>
                <a:spcPts val="0"/>
              </a:spcBef>
              <a:spcAft>
                <a:spcPts val="0"/>
              </a:spcAft>
              <a:buSzPts val="6500"/>
              <a:buNone/>
              <a:defRPr sz="6500"/>
            </a:lvl5pPr>
            <a:lvl6pPr lvl="5" algn="r" rtl="0">
              <a:spcBef>
                <a:spcPts val="0"/>
              </a:spcBef>
              <a:spcAft>
                <a:spcPts val="0"/>
              </a:spcAft>
              <a:buSzPts val="6500"/>
              <a:buNone/>
              <a:defRPr sz="6500"/>
            </a:lvl6pPr>
            <a:lvl7pPr lvl="6" algn="r" rtl="0">
              <a:spcBef>
                <a:spcPts val="0"/>
              </a:spcBef>
              <a:spcAft>
                <a:spcPts val="0"/>
              </a:spcAft>
              <a:buSzPts val="6500"/>
              <a:buNone/>
              <a:defRPr sz="6500"/>
            </a:lvl7pPr>
            <a:lvl8pPr lvl="7" algn="r" rtl="0">
              <a:spcBef>
                <a:spcPts val="0"/>
              </a:spcBef>
              <a:spcAft>
                <a:spcPts val="0"/>
              </a:spcAft>
              <a:buSzPts val="6500"/>
              <a:buNone/>
              <a:defRPr sz="6500"/>
            </a:lvl8pPr>
            <a:lvl9pPr lvl="8" algn="r" rtl="0">
              <a:spcBef>
                <a:spcPts val="0"/>
              </a:spcBef>
              <a:spcAft>
                <a:spcPts val="0"/>
              </a:spcAft>
              <a:buSzPts val="6500"/>
              <a:buNone/>
              <a:defRPr sz="6500"/>
            </a:lvl9pPr>
          </a:lstStyle>
          <a:p>
            <a:endParaRPr/>
          </a:p>
        </p:txBody>
      </p:sp>
      <p:sp>
        <p:nvSpPr>
          <p:cNvPr id="504" name="Google Shape;504;p38"/>
          <p:cNvSpPr/>
          <p:nvPr/>
        </p:nvSpPr>
        <p:spPr>
          <a:xfrm>
            <a:off x="-1041647"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rot="1067063" flipH="1">
            <a:off x="-1322829"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rot="626416">
            <a:off x="-2113010"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rot="5400000">
            <a:off x="393556" y="3945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rot="5400000">
            <a:off x="827744" y="435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rot="-5400000">
            <a:off x="1266956" y="43673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rot="5400000">
            <a:off x="110881" y="805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1">
  <p:cSld name="CUSTOM_43">
    <p:spTree>
      <p:nvGrpSpPr>
        <p:cNvPr id="1" name="Shape 511"/>
        <p:cNvGrpSpPr/>
        <p:nvPr/>
      </p:nvGrpSpPr>
      <p:grpSpPr>
        <a:xfrm>
          <a:off x="0" y="0"/>
          <a:ext cx="0" cy="0"/>
          <a:chOff x="0" y="0"/>
          <a:chExt cx="0" cy="0"/>
        </a:xfrm>
      </p:grpSpPr>
      <p:sp>
        <p:nvSpPr>
          <p:cNvPr id="512" name="Google Shape;512;p39"/>
          <p:cNvSpPr txBox="1">
            <a:spLocks noGrp="1"/>
          </p:cNvSpPr>
          <p:nvPr>
            <p:ph type="subTitle" idx="1"/>
          </p:nvPr>
        </p:nvSpPr>
        <p:spPr>
          <a:xfrm>
            <a:off x="1262692" y="2915250"/>
            <a:ext cx="2877600" cy="69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160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13" name="Google Shape;513;p39"/>
          <p:cNvSpPr txBox="1">
            <a:spLocks noGrp="1"/>
          </p:cNvSpPr>
          <p:nvPr>
            <p:ph type="title" hasCustomPrompt="1"/>
          </p:nvPr>
        </p:nvSpPr>
        <p:spPr>
          <a:xfrm>
            <a:off x="1262643" y="1614000"/>
            <a:ext cx="2877600" cy="120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000"/>
              <a:buNone/>
              <a:defRPr sz="8000"/>
            </a:lvl1pPr>
            <a:lvl2pPr lvl="1" algn="r" rtl="0">
              <a:spcBef>
                <a:spcPts val="0"/>
              </a:spcBef>
              <a:spcAft>
                <a:spcPts val="0"/>
              </a:spcAft>
              <a:buSzPts val="8000"/>
              <a:buNone/>
              <a:defRPr sz="8000"/>
            </a:lvl2pPr>
            <a:lvl3pPr lvl="2" algn="r" rtl="0">
              <a:spcBef>
                <a:spcPts val="0"/>
              </a:spcBef>
              <a:spcAft>
                <a:spcPts val="0"/>
              </a:spcAft>
              <a:buSzPts val="8000"/>
              <a:buNone/>
              <a:defRPr sz="8000"/>
            </a:lvl3pPr>
            <a:lvl4pPr lvl="3" algn="r" rtl="0">
              <a:spcBef>
                <a:spcPts val="0"/>
              </a:spcBef>
              <a:spcAft>
                <a:spcPts val="0"/>
              </a:spcAft>
              <a:buSzPts val="8000"/>
              <a:buNone/>
              <a:defRPr sz="8000"/>
            </a:lvl4pPr>
            <a:lvl5pPr lvl="4" algn="r" rtl="0">
              <a:spcBef>
                <a:spcPts val="0"/>
              </a:spcBef>
              <a:spcAft>
                <a:spcPts val="0"/>
              </a:spcAft>
              <a:buSzPts val="8000"/>
              <a:buNone/>
              <a:defRPr sz="8000"/>
            </a:lvl5pPr>
            <a:lvl6pPr lvl="5" algn="r" rtl="0">
              <a:spcBef>
                <a:spcPts val="0"/>
              </a:spcBef>
              <a:spcAft>
                <a:spcPts val="0"/>
              </a:spcAft>
              <a:buSzPts val="8000"/>
              <a:buNone/>
              <a:defRPr sz="8000"/>
            </a:lvl6pPr>
            <a:lvl7pPr lvl="6" algn="r" rtl="0">
              <a:spcBef>
                <a:spcPts val="0"/>
              </a:spcBef>
              <a:spcAft>
                <a:spcPts val="0"/>
              </a:spcAft>
              <a:buSzPts val="8000"/>
              <a:buNone/>
              <a:defRPr sz="8000"/>
            </a:lvl7pPr>
            <a:lvl8pPr lvl="7" algn="r" rtl="0">
              <a:spcBef>
                <a:spcPts val="0"/>
              </a:spcBef>
              <a:spcAft>
                <a:spcPts val="0"/>
              </a:spcAft>
              <a:buSzPts val="8000"/>
              <a:buNone/>
              <a:defRPr sz="8000"/>
            </a:lvl8pPr>
            <a:lvl9pPr lvl="8" algn="r" rtl="0">
              <a:spcBef>
                <a:spcPts val="0"/>
              </a:spcBef>
              <a:spcAft>
                <a:spcPts val="0"/>
              </a:spcAft>
              <a:buSzPts val="8000"/>
              <a:buNone/>
              <a:defRPr sz="8000"/>
            </a:lvl9pPr>
          </a:lstStyle>
          <a:p>
            <a:r>
              <a:t>xx%</a:t>
            </a:r>
          </a:p>
        </p:txBody>
      </p:sp>
      <p:sp>
        <p:nvSpPr>
          <p:cNvPr id="514" name="Google Shape;514;p39"/>
          <p:cNvSpPr/>
          <p:nvPr/>
        </p:nvSpPr>
        <p:spPr>
          <a:xfrm rot="-9281215">
            <a:off x="-38626"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rot="-9280772">
            <a:off x="-649223"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rot="-9281383" flipH="1">
            <a:off x="-1125488"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rot="5400000">
            <a:off x="1614606" y="6706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rot="5400000">
            <a:off x="1071344" y="42445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rot="-5400000">
            <a:off x="957781" y="517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rot="5400000">
            <a:off x="415131" y="3609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524"/>
        <p:cNvGrpSpPr/>
        <p:nvPr/>
      </p:nvGrpSpPr>
      <p:grpSpPr>
        <a:xfrm>
          <a:off x="0" y="0"/>
          <a:ext cx="0" cy="0"/>
          <a:chOff x="0" y="0"/>
          <a:chExt cx="0" cy="0"/>
        </a:xfrm>
      </p:grpSpPr>
      <p:sp>
        <p:nvSpPr>
          <p:cNvPr id="525" name="Google Shape;525;p40"/>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26" name="Google Shape;526;p40"/>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7" name="Google Shape;527;p40"/>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28" name="Google Shape;528;p40"/>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9" name="Google Shape;529;p40"/>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30" name="Google Shape;530;p40"/>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544"/>
        <p:cNvGrpSpPr/>
        <p:nvPr/>
      </p:nvGrpSpPr>
      <p:grpSpPr>
        <a:xfrm>
          <a:off x="0" y="0"/>
          <a:ext cx="0" cy="0"/>
          <a:chOff x="0" y="0"/>
          <a:chExt cx="0" cy="0"/>
        </a:xfrm>
      </p:grpSpPr>
      <p:sp>
        <p:nvSpPr>
          <p:cNvPr id="545" name="Google Shape;545;p41"/>
          <p:cNvSpPr txBox="1">
            <a:spLocks noGrp="1"/>
          </p:cNvSpPr>
          <p:nvPr>
            <p:ph type="subTitle" idx="1"/>
          </p:nvPr>
        </p:nvSpPr>
        <p:spPr>
          <a:xfrm>
            <a:off x="4658775" y="3441800"/>
            <a:ext cx="2087700" cy="94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6" name="Google Shape;546;p41"/>
          <p:cNvSpPr txBox="1">
            <a:spLocks noGrp="1"/>
          </p:cNvSpPr>
          <p:nvPr>
            <p:ph type="subTitle" idx="2"/>
          </p:nvPr>
        </p:nvSpPr>
        <p:spPr>
          <a:xfrm>
            <a:off x="2397771" y="1400250"/>
            <a:ext cx="2087700" cy="9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7" name="Google Shape;547;p41"/>
          <p:cNvSpPr txBox="1">
            <a:spLocks noGrp="1"/>
          </p:cNvSpPr>
          <p:nvPr>
            <p:ph type="title"/>
          </p:nvPr>
        </p:nvSpPr>
        <p:spPr>
          <a:xfrm>
            <a:off x="4658771" y="2806100"/>
            <a:ext cx="2087700" cy="63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700"/>
              <a:buNone/>
              <a:defRPr sz="2700"/>
            </a:lvl1pPr>
            <a:lvl2pPr lvl="1"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8" name="Google Shape;548;p41"/>
          <p:cNvSpPr txBox="1">
            <a:spLocks noGrp="1"/>
          </p:cNvSpPr>
          <p:nvPr>
            <p:ph type="title" idx="3"/>
          </p:nvPr>
        </p:nvSpPr>
        <p:spPr>
          <a:xfrm>
            <a:off x="2397771" y="764550"/>
            <a:ext cx="2087700" cy="6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700"/>
              <a:buNone/>
              <a:defRPr sz="2700"/>
            </a:lvl1pPr>
            <a:lvl2pPr lvl="1"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9" name="Google Shape;549;p41"/>
          <p:cNvSpPr/>
          <p:nvPr/>
        </p:nvSpPr>
        <p:spPr>
          <a:xfrm>
            <a:off x="485275" y="3859450"/>
            <a:ext cx="3336529" cy="1283560"/>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rot="1432232" flipH="1">
            <a:off x="-470789" y="4165605"/>
            <a:ext cx="4306753" cy="1531081"/>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rot="5772258">
            <a:off x="7200936" y="-653045"/>
            <a:ext cx="2023504" cy="19351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rot="707044">
            <a:off x="5289054" y="-380400"/>
            <a:ext cx="4307387" cy="1170580"/>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289100" y="-380553"/>
            <a:ext cx="4306711" cy="128365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rot="855605">
            <a:off x="-610970" y="4000688"/>
            <a:ext cx="4923475" cy="1631508"/>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rot="5400000">
            <a:off x="2493669" y="40945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rot="5400000">
            <a:off x="1141481" y="39944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rot="-5400000">
            <a:off x="1836844" y="3941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rot="5400000">
            <a:off x="485269" y="33596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7169406" y="964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5400000">
            <a:off x="5817219" y="8647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6512581" y="8121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rot="5400000">
            <a:off x="5161006" y="229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2">
  <p:cSld name="CUSTOM_5">
    <p:spTree>
      <p:nvGrpSpPr>
        <p:cNvPr id="1" name="Shape 563"/>
        <p:cNvGrpSpPr/>
        <p:nvPr/>
      </p:nvGrpSpPr>
      <p:grpSpPr>
        <a:xfrm>
          <a:off x="0" y="0"/>
          <a:ext cx="0" cy="0"/>
          <a:chOff x="0" y="0"/>
          <a:chExt cx="0" cy="0"/>
        </a:xfrm>
      </p:grpSpPr>
      <p:sp>
        <p:nvSpPr>
          <p:cNvPr id="564" name="Google Shape;564;p42"/>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5" name="Google Shape;565;p42"/>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6" name="Google Shape;566;p42"/>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80"/>
        <p:cNvGrpSpPr/>
        <p:nvPr/>
      </p:nvGrpSpPr>
      <p:grpSpPr>
        <a:xfrm>
          <a:off x="0" y="0"/>
          <a:ext cx="0" cy="0"/>
          <a:chOff x="0" y="0"/>
          <a:chExt cx="0" cy="0"/>
        </a:xfrm>
      </p:grpSpPr>
      <p:sp>
        <p:nvSpPr>
          <p:cNvPr id="581" name="Google Shape;581;p43"/>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82" name="Google Shape;582;p43"/>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3" name="Google Shape;583;p43"/>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4" name="Google Shape;584;p43"/>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5" name="Google Shape;585;p43"/>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6" name="Google Shape;586;p43"/>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7" name="Google Shape;587;p43"/>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8" name="Google Shape;588;p43"/>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9" name="Google Shape;589;p43"/>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0" name="Google Shape;590;p43"/>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1" name="Google Shape;591;p43"/>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2" name="Google Shape;592;p43"/>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3" name="Google Shape;593;p43"/>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4" name="Google Shape;594;p43"/>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1">
  <p:cSld name="CUSTOM_20">
    <p:spTree>
      <p:nvGrpSpPr>
        <p:cNvPr id="1" name="Shape 608"/>
        <p:cNvGrpSpPr/>
        <p:nvPr/>
      </p:nvGrpSpPr>
      <p:grpSpPr>
        <a:xfrm>
          <a:off x="0" y="0"/>
          <a:ext cx="0" cy="0"/>
          <a:chOff x="0" y="0"/>
          <a:chExt cx="0" cy="0"/>
        </a:xfrm>
      </p:grpSpPr>
      <p:sp>
        <p:nvSpPr>
          <p:cNvPr id="609" name="Google Shape;609;p44"/>
          <p:cNvSpPr/>
          <p:nvPr/>
        </p:nvSpPr>
        <p:spPr>
          <a:xfrm rot="-5400000" flipH="1">
            <a:off x="7394663"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rot="-5399497">
            <a:off x="654705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rot="-5400440" flipH="1">
            <a:off x="620160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3" name="Google Shape;613;p44"/>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4" name="Google Shape;614;p44"/>
          <p:cNvSpPr txBox="1">
            <a:spLocks noGrp="1"/>
          </p:cNvSpPr>
          <p:nvPr>
            <p:ph type="subTitle" idx="3"/>
          </p:nvPr>
        </p:nvSpPr>
        <p:spPr>
          <a:xfrm>
            <a:off x="8120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5" name="Google Shape;615;p44"/>
          <p:cNvSpPr txBox="1">
            <a:spLocks noGrp="1"/>
          </p:cNvSpPr>
          <p:nvPr>
            <p:ph type="subTitle" idx="4"/>
          </p:nvPr>
        </p:nvSpPr>
        <p:spPr>
          <a:xfrm>
            <a:off x="10940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6" name="Google Shape;616;p44"/>
          <p:cNvSpPr txBox="1">
            <a:spLocks noGrp="1"/>
          </p:cNvSpPr>
          <p:nvPr>
            <p:ph type="subTitle" idx="5"/>
          </p:nvPr>
        </p:nvSpPr>
        <p:spPr>
          <a:xfrm>
            <a:off x="3328941"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7" name="Google Shape;617;p44"/>
          <p:cNvSpPr txBox="1">
            <a:spLocks noGrp="1"/>
          </p:cNvSpPr>
          <p:nvPr>
            <p:ph type="subTitle" idx="6"/>
          </p:nvPr>
        </p:nvSpPr>
        <p:spPr>
          <a:xfrm>
            <a:off x="3610941"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8" name="Google Shape;618;p44"/>
          <p:cNvSpPr txBox="1">
            <a:spLocks noGrp="1"/>
          </p:cNvSpPr>
          <p:nvPr>
            <p:ph type="subTitle" idx="7"/>
          </p:nvPr>
        </p:nvSpPr>
        <p:spPr>
          <a:xfrm>
            <a:off x="812063"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9" name="Google Shape;619;p44"/>
          <p:cNvSpPr txBox="1">
            <a:spLocks noGrp="1"/>
          </p:cNvSpPr>
          <p:nvPr>
            <p:ph type="subTitle" idx="8"/>
          </p:nvPr>
        </p:nvSpPr>
        <p:spPr>
          <a:xfrm>
            <a:off x="1094063"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0" name="Google Shape;620;p44"/>
          <p:cNvSpPr txBox="1">
            <a:spLocks noGrp="1"/>
          </p:cNvSpPr>
          <p:nvPr>
            <p:ph type="subTitle" idx="9"/>
          </p:nvPr>
        </p:nvSpPr>
        <p:spPr>
          <a:xfrm>
            <a:off x="58458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1" name="Google Shape;621;p44"/>
          <p:cNvSpPr txBox="1">
            <a:spLocks noGrp="1"/>
          </p:cNvSpPr>
          <p:nvPr>
            <p:ph type="subTitle" idx="13"/>
          </p:nvPr>
        </p:nvSpPr>
        <p:spPr>
          <a:xfrm>
            <a:off x="61278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2" name="Google Shape;622;p44"/>
          <p:cNvSpPr txBox="1">
            <a:spLocks noGrp="1"/>
          </p:cNvSpPr>
          <p:nvPr>
            <p:ph type="subTitle" idx="14"/>
          </p:nvPr>
        </p:nvSpPr>
        <p:spPr>
          <a:xfrm>
            <a:off x="5845816"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3" name="Google Shape;623;p44"/>
          <p:cNvSpPr txBox="1">
            <a:spLocks noGrp="1"/>
          </p:cNvSpPr>
          <p:nvPr>
            <p:ph type="subTitle" idx="15"/>
          </p:nvPr>
        </p:nvSpPr>
        <p:spPr>
          <a:xfrm>
            <a:off x="6127816"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4" name="Google Shape;624;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25" name="Google Shape;625;p44"/>
          <p:cNvSpPr/>
          <p:nvPr/>
        </p:nvSpPr>
        <p:spPr>
          <a:xfrm>
            <a:off x="8351719" y="1688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8364481" y="48082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rot="10800000">
            <a:off x="8515231" y="14905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940944" y="29972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rot="5400000">
            <a:off x="-1539825" y="1069929"/>
            <a:ext cx="3336529" cy="605972"/>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rot="6392579" flipH="1">
            <a:off x="-2086596" y="339210"/>
            <a:ext cx="4108425" cy="112552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rot="5980549">
            <a:off x="-2375690" y="502831"/>
            <a:ext cx="4840630" cy="113463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rot="10800000">
            <a:off x="115388" y="209797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rot="10800000">
            <a:off x="361275" y="42206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33025" y="144100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rot="10800000">
            <a:off x="1593613" y="-33062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ive columns 1">
  <p:cSld name="CUSTOM_19">
    <p:spTree>
      <p:nvGrpSpPr>
        <p:cNvPr id="1" name="Shape 636"/>
        <p:cNvGrpSpPr/>
        <p:nvPr/>
      </p:nvGrpSpPr>
      <p:grpSpPr>
        <a:xfrm>
          <a:off x="0" y="0"/>
          <a:ext cx="0" cy="0"/>
          <a:chOff x="0" y="0"/>
          <a:chExt cx="0" cy="0"/>
        </a:xfrm>
      </p:grpSpPr>
      <p:sp>
        <p:nvSpPr>
          <p:cNvPr id="637" name="Google Shape;637;p45"/>
          <p:cNvSpPr txBox="1">
            <a:spLocks noGrp="1"/>
          </p:cNvSpPr>
          <p:nvPr>
            <p:ph type="title"/>
          </p:nvPr>
        </p:nvSpPr>
        <p:spPr>
          <a:xfrm>
            <a:off x="1098938"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38" name="Google Shape;638;p45"/>
          <p:cNvSpPr txBox="1">
            <a:spLocks noGrp="1"/>
          </p:cNvSpPr>
          <p:nvPr>
            <p:ph type="subTitle" idx="1"/>
          </p:nvPr>
        </p:nvSpPr>
        <p:spPr>
          <a:xfrm>
            <a:off x="1098938" y="157409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9" name="Google Shape;639;p45"/>
          <p:cNvSpPr txBox="1">
            <a:spLocks noGrp="1"/>
          </p:cNvSpPr>
          <p:nvPr>
            <p:ph type="title" idx="2"/>
          </p:nvPr>
        </p:nvSpPr>
        <p:spPr>
          <a:xfrm>
            <a:off x="6001463"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0" name="Google Shape;640;p45"/>
          <p:cNvSpPr txBox="1">
            <a:spLocks noGrp="1"/>
          </p:cNvSpPr>
          <p:nvPr>
            <p:ph type="subTitle" idx="3"/>
          </p:nvPr>
        </p:nvSpPr>
        <p:spPr>
          <a:xfrm>
            <a:off x="6001463" y="157409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1" name="Google Shape;641;p45"/>
          <p:cNvSpPr txBox="1">
            <a:spLocks noGrp="1"/>
          </p:cNvSpPr>
          <p:nvPr>
            <p:ph type="title" idx="4"/>
          </p:nvPr>
        </p:nvSpPr>
        <p:spPr>
          <a:xfrm>
            <a:off x="1120238"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2" name="Google Shape;642;p45"/>
          <p:cNvSpPr txBox="1">
            <a:spLocks noGrp="1"/>
          </p:cNvSpPr>
          <p:nvPr>
            <p:ph type="subTitle" idx="5"/>
          </p:nvPr>
        </p:nvSpPr>
        <p:spPr>
          <a:xfrm>
            <a:off x="1120238" y="37203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3" name="Google Shape;643;p45"/>
          <p:cNvSpPr txBox="1">
            <a:spLocks noGrp="1"/>
          </p:cNvSpPr>
          <p:nvPr>
            <p:ph type="title" idx="6"/>
          </p:nvPr>
        </p:nvSpPr>
        <p:spPr>
          <a:xfrm>
            <a:off x="6022763"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4" name="Google Shape;644;p45"/>
          <p:cNvSpPr txBox="1">
            <a:spLocks noGrp="1"/>
          </p:cNvSpPr>
          <p:nvPr>
            <p:ph type="subTitle" idx="7"/>
          </p:nvPr>
        </p:nvSpPr>
        <p:spPr>
          <a:xfrm>
            <a:off x="6022763" y="37203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5" name="Google Shape;645;p45"/>
          <p:cNvSpPr txBox="1">
            <a:spLocks noGrp="1"/>
          </p:cNvSpPr>
          <p:nvPr>
            <p:ph type="title" idx="8"/>
          </p:nvPr>
        </p:nvSpPr>
        <p:spPr>
          <a:xfrm>
            <a:off x="3550200" y="23300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6" name="Google Shape;646;p45"/>
          <p:cNvSpPr txBox="1">
            <a:spLocks noGrp="1"/>
          </p:cNvSpPr>
          <p:nvPr>
            <p:ph type="subTitle" idx="9"/>
          </p:nvPr>
        </p:nvSpPr>
        <p:spPr>
          <a:xfrm>
            <a:off x="3550200" y="2647235"/>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7" name="Google Shape;647;p45"/>
          <p:cNvSpPr/>
          <p:nvPr/>
        </p:nvSpPr>
        <p:spPr>
          <a:xfrm rot="-1518785" flipH="1">
            <a:off x="108221" y="-1363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rot="-1519228" flipH="1">
            <a:off x="-502377" y="-7163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rot="-1518617">
            <a:off x="-978642" y="-63361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727683" y="410540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rot="1432117" flipH="1">
            <a:off x="-994133" y="4325918"/>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rot="855778">
            <a:off x="-1530463" y="4208916"/>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title" idx="13"/>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54" name="Google Shape;654;p45"/>
          <p:cNvSpPr/>
          <p:nvPr/>
        </p:nvSpPr>
        <p:spPr>
          <a:xfrm rot="5400000">
            <a:off x="2668844" y="152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rot="5400000">
            <a:off x="1006581"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rot="-5400000">
            <a:off x="2012019" y="-1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rot="5400000">
            <a:off x="350369"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658"/>
        <p:cNvGrpSpPr/>
        <p:nvPr/>
      </p:nvGrpSpPr>
      <p:grpSpPr>
        <a:xfrm>
          <a:off x="0" y="0"/>
          <a:ext cx="0" cy="0"/>
          <a:chOff x="0" y="0"/>
          <a:chExt cx="0" cy="0"/>
        </a:xfrm>
      </p:grpSpPr>
      <p:sp>
        <p:nvSpPr>
          <p:cNvPr id="659" name="Google Shape;659;p4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660" name="Google Shape;660;p46"/>
          <p:cNvSpPr txBox="1">
            <a:spLocks noGrp="1"/>
          </p:cNvSpPr>
          <p:nvPr>
            <p:ph type="title" idx="2"/>
          </p:nvPr>
        </p:nvSpPr>
        <p:spPr>
          <a:xfrm>
            <a:off x="9908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1" name="Google Shape;661;p46"/>
          <p:cNvSpPr txBox="1">
            <a:spLocks noGrp="1"/>
          </p:cNvSpPr>
          <p:nvPr>
            <p:ph type="subTitle" idx="1"/>
          </p:nvPr>
        </p:nvSpPr>
        <p:spPr>
          <a:xfrm>
            <a:off x="99087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46"/>
          <p:cNvSpPr txBox="1">
            <a:spLocks noGrp="1"/>
          </p:cNvSpPr>
          <p:nvPr>
            <p:ph type="title" idx="3"/>
          </p:nvPr>
        </p:nvSpPr>
        <p:spPr>
          <a:xfrm>
            <a:off x="2272775"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3" name="Google Shape;663;p46"/>
          <p:cNvSpPr txBox="1">
            <a:spLocks noGrp="1"/>
          </p:cNvSpPr>
          <p:nvPr>
            <p:ph type="subTitle" idx="4"/>
          </p:nvPr>
        </p:nvSpPr>
        <p:spPr>
          <a:xfrm>
            <a:off x="2272775" y="34174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46"/>
          <p:cNvSpPr txBox="1">
            <a:spLocks noGrp="1"/>
          </p:cNvSpPr>
          <p:nvPr>
            <p:ph type="title" idx="5"/>
          </p:nvPr>
        </p:nvSpPr>
        <p:spPr>
          <a:xfrm>
            <a:off x="611852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5" name="Google Shape;665;p46"/>
          <p:cNvSpPr txBox="1">
            <a:spLocks noGrp="1"/>
          </p:cNvSpPr>
          <p:nvPr>
            <p:ph type="subTitle" idx="6"/>
          </p:nvPr>
        </p:nvSpPr>
        <p:spPr>
          <a:xfrm>
            <a:off x="611852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46"/>
          <p:cNvSpPr txBox="1">
            <a:spLocks noGrp="1"/>
          </p:cNvSpPr>
          <p:nvPr>
            <p:ph type="title" idx="7"/>
          </p:nvPr>
        </p:nvSpPr>
        <p:spPr>
          <a:xfrm>
            <a:off x="4836600"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7" name="Google Shape;667;p46"/>
          <p:cNvSpPr txBox="1">
            <a:spLocks noGrp="1"/>
          </p:cNvSpPr>
          <p:nvPr>
            <p:ph type="subTitle" idx="8"/>
          </p:nvPr>
        </p:nvSpPr>
        <p:spPr>
          <a:xfrm>
            <a:off x="4836600" y="34174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46"/>
          <p:cNvSpPr txBox="1">
            <a:spLocks noGrp="1"/>
          </p:cNvSpPr>
          <p:nvPr>
            <p:ph type="title" idx="9"/>
          </p:nvPr>
        </p:nvSpPr>
        <p:spPr>
          <a:xfrm>
            <a:off x="35546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9" name="Google Shape;669;p46"/>
          <p:cNvSpPr txBox="1">
            <a:spLocks noGrp="1"/>
          </p:cNvSpPr>
          <p:nvPr>
            <p:ph type="subTitle" idx="13"/>
          </p:nvPr>
        </p:nvSpPr>
        <p:spPr>
          <a:xfrm>
            <a:off x="355467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0" name="Google Shape;670;p46"/>
          <p:cNvSpPr/>
          <p:nvPr/>
        </p:nvSpPr>
        <p:spPr>
          <a:xfrm>
            <a:off x="-614789" y="4059903"/>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rot="1432117" flipH="1">
            <a:off x="-881240" y="4280420"/>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rot="855778">
            <a:off x="-1417570" y="4163418"/>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rot="5027361" flipH="1">
            <a:off x="8598824" y="4042096"/>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rot="10093095" flipH="1">
            <a:off x="7020027" y="4448297"/>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rot="10800000" flipH="1">
            <a:off x="7020070" y="4354984"/>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rot="5400000">
            <a:off x="8594081" y="4247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rot="5400000">
            <a:off x="810844" y="4323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rot="-5400000">
            <a:off x="7937256" y="4095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rot="5400000">
            <a:off x="154631" y="36889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680"/>
        <p:cNvGrpSpPr/>
        <p:nvPr/>
      </p:nvGrpSpPr>
      <p:grpSpPr>
        <a:xfrm>
          <a:off x="0" y="0"/>
          <a:ext cx="0" cy="0"/>
          <a:chOff x="0" y="0"/>
          <a:chExt cx="0" cy="0"/>
        </a:xfrm>
      </p:grpSpPr>
      <p:sp>
        <p:nvSpPr>
          <p:cNvPr id="681" name="Google Shape;681;p47"/>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2" name="Google Shape;682;p47"/>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3" name="Google Shape;683;p47"/>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4" name="Google Shape;684;p47"/>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5" name="Google Shape;685;p47"/>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6" name="Google Shape;686;p47"/>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7" name="Google Shape;687;p47"/>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8" name="Google Shape;688;p47"/>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9" name="Google Shape;689;p47"/>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0" name="Google Shape;690;p47"/>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704"/>
        <p:cNvGrpSpPr/>
        <p:nvPr/>
      </p:nvGrpSpPr>
      <p:grpSpPr>
        <a:xfrm>
          <a:off x="0" y="0"/>
          <a:ext cx="0" cy="0"/>
          <a:chOff x="0" y="0"/>
          <a:chExt cx="0" cy="0"/>
        </a:xfrm>
      </p:grpSpPr>
      <p:sp>
        <p:nvSpPr>
          <p:cNvPr id="705" name="Google Shape;705;p48"/>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06" name="Google Shape;706;p48"/>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7" name="Google Shape;707;p48"/>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CUSTOM_24">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flipH="1">
            <a:off x="1031425" y="1334306"/>
            <a:ext cx="3201000" cy="129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723" name="Google Shape;723;p49"/>
          <p:cNvSpPr txBox="1">
            <a:spLocks noGrp="1"/>
          </p:cNvSpPr>
          <p:nvPr>
            <p:ph type="subTitle" idx="1"/>
          </p:nvPr>
        </p:nvSpPr>
        <p:spPr>
          <a:xfrm flipH="1">
            <a:off x="1212018" y="2794294"/>
            <a:ext cx="3020400" cy="116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4" name="Google Shape;724;p49"/>
          <p:cNvSpPr/>
          <p:nvPr/>
        </p:nvSpPr>
        <p:spPr>
          <a:xfrm>
            <a:off x="0" y="0"/>
            <a:ext cx="444900" cy="444900"/>
          </a:xfrm>
          <a:prstGeom prst="ellipse">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rot="-9281215">
            <a:off x="165301"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rot="-9280772">
            <a:off x="-445297"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rot="-9281383" flipH="1">
            <a:off x="-921562"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rot="10800000" flipH="1">
            <a:off x="-670603" y="7"/>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rot="9367883">
            <a:off x="-937053"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rot="-1518617">
            <a:off x="-992817" y="-87026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rot="5400000">
            <a:off x="1221931" y="975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rot="5400000">
            <a:off x="2202194" y="4596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rot="-5400000">
            <a:off x="565106" y="822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rot="5400000">
            <a:off x="1545981" y="3961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735"/>
        <p:cNvGrpSpPr/>
        <p:nvPr/>
      </p:nvGrpSpPr>
      <p:grpSpPr>
        <a:xfrm>
          <a:off x="0" y="0"/>
          <a:ext cx="0" cy="0"/>
          <a:chOff x="0" y="0"/>
          <a:chExt cx="0" cy="0"/>
        </a:xfrm>
      </p:grpSpPr>
      <p:sp>
        <p:nvSpPr>
          <p:cNvPr id="736" name="Google Shape;736;p50"/>
          <p:cNvSpPr txBox="1">
            <a:spLocks noGrp="1"/>
          </p:cNvSpPr>
          <p:nvPr>
            <p:ph type="title"/>
          </p:nvPr>
        </p:nvSpPr>
        <p:spPr>
          <a:xfrm>
            <a:off x="4253800" y="2019725"/>
            <a:ext cx="3931200" cy="65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atin typeface="Open Sans SemiBold"/>
                <a:ea typeface="Open Sans SemiBold"/>
                <a:cs typeface="Open Sans SemiBold"/>
                <a:sym typeface="Open Sans SemiBold"/>
              </a:defRPr>
            </a:lvl2pPr>
            <a:lvl3pPr lvl="2" algn="r" rtl="0">
              <a:spcBef>
                <a:spcPts val="0"/>
              </a:spcBef>
              <a:spcAft>
                <a:spcPts val="0"/>
              </a:spcAft>
              <a:buSzPts val="3000"/>
              <a:buNone/>
              <a:defRPr>
                <a:latin typeface="Open Sans SemiBold"/>
                <a:ea typeface="Open Sans SemiBold"/>
                <a:cs typeface="Open Sans SemiBold"/>
                <a:sym typeface="Open Sans SemiBold"/>
              </a:defRPr>
            </a:lvl3pPr>
            <a:lvl4pPr lvl="3" algn="r" rtl="0">
              <a:spcBef>
                <a:spcPts val="0"/>
              </a:spcBef>
              <a:spcAft>
                <a:spcPts val="0"/>
              </a:spcAft>
              <a:buSzPts val="3000"/>
              <a:buNone/>
              <a:defRPr>
                <a:latin typeface="Open Sans SemiBold"/>
                <a:ea typeface="Open Sans SemiBold"/>
                <a:cs typeface="Open Sans SemiBold"/>
                <a:sym typeface="Open Sans SemiBold"/>
              </a:defRPr>
            </a:lvl4pPr>
            <a:lvl5pPr lvl="4" algn="r" rtl="0">
              <a:spcBef>
                <a:spcPts val="0"/>
              </a:spcBef>
              <a:spcAft>
                <a:spcPts val="0"/>
              </a:spcAft>
              <a:buSzPts val="3000"/>
              <a:buNone/>
              <a:defRPr>
                <a:latin typeface="Open Sans SemiBold"/>
                <a:ea typeface="Open Sans SemiBold"/>
                <a:cs typeface="Open Sans SemiBold"/>
                <a:sym typeface="Open Sans SemiBold"/>
              </a:defRPr>
            </a:lvl5pPr>
            <a:lvl6pPr lvl="5" algn="r" rtl="0">
              <a:spcBef>
                <a:spcPts val="0"/>
              </a:spcBef>
              <a:spcAft>
                <a:spcPts val="0"/>
              </a:spcAft>
              <a:buSzPts val="3000"/>
              <a:buNone/>
              <a:defRPr>
                <a:latin typeface="Open Sans SemiBold"/>
                <a:ea typeface="Open Sans SemiBold"/>
                <a:cs typeface="Open Sans SemiBold"/>
                <a:sym typeface="Open Sans SemiBold"/>
              </a:defRPr>
            </a:lvl6pPr>
            <a:lvl7pPr lvl="6" algn="r" rtl="0">
              <a:spcBef>
                <a:spcPts val="0"/>
              </a:spcBef>
              <a:spcAft>
                <a:spcPts val="0"/>
              </a:spcAft>
              <a:buSzPts val="3000"/>
              <a:buNone/>
              <a:defRPr>
                <a:latin typeface="Open Sans SemiBold"/>
                <a:ea typeface="Open Sans SemiBold"/>
                <a:cs typeface="Open Sans SemiBold"/>
                <a:sym typeface="Open Sans SemiBold"/>
              </a:defRPr>
            </a:lvl7pPr>
            <a:lvl8pPr lvl="7" algn="r" rtl="0">
              <a:spcBef>
                <a:spcPts val="0"/>
              </a:spcBef>
              <a:spcAft>
                <a:spcPts val="0"/>
              </a:spcAft>
              <a:buSzPts val="3000"/>
              <a:buNone/>
              <a:defRPr>
                <a:latin typeface="Open Sans SemiBold"/>
                <a:ea typeface="Open Sans SemiBold"/>
                <a:cs typeface="Open Sans SemiBold"/>
                <a:sym typeface="Open Sans SemiBold"/>
              </a:defRPr>
            </a:lvl8pPr>
            <a:lvl9pPr lvl="8" algn="r"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37" name="Google Shape;737;p50"/>
          <p:cNvSpPr txBox="1">
            <a:spLocks noGrp="1"/>
          </p:cNvSpPr>
          <p:nvPr>
            <p:ph type="subTitle" idx="1"/>
          </p:nvPr>
        </p:nvSpPr>
        <p:spPr>
          <a:xfrm>
            <a:off x="5186112" y="256577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Font typeface="Josefin Sans"/>
              <a:buNone/>
              <a:defRPr sz="15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38" name="Google Shape;738;p50"/>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26">
    <p:spTree>
      <p:nvGrpSpPr>
        <p:cNvPr id="1" name="Shape 748"/>
        <p:cNvGrpSpPr/>
        <p:nvPr/>
      </p:nvGrpSpPr>
      <p:grpSpPr>
        <a:xfrm>
          <a:off x="0" y="0"/>
          <a:ext cx="0" cy="0"/>
          <a:chOff x="0" y="0"/>
          <a:chExt cx="0" cy="0"/>
        </a:xfrm>
      </p:grpSpPr>
      <p:sp>
        <p:nvSpPr>
          <p:cNvPr id="749" name="Google Shape;749;p5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50" name="Google Shape;750;p5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1" name="Google Shape;751;p51"/>
          <p:cNvSpPr/>
          <p:nvPr/>
        </p:nvSpPr>
        <p:spPr>
          <a:xfrm rot="-5911893" flipH="1">
            <a:off x="3125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rot="-515846" flipH="1">
            <a:off x="-399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flipH="1">
            <a:off x="-423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275372"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rot="1067063" flipH="1">
            <a:off x="-556554"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rot="626416">
            <a:off x="-1346735"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rot="5400000">
            <a:off x="2074869" y="43515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rot="1364436">
            <a:off x="2082771" y="538417"/>
            <a:ext cx="98562" cy="988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rot="-5400000">
            <a:off x="1418044" y="4198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rot="1359618">
            <a:off x="1253917" y="848767"/>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32">
    <p:spTree>
      <p:nvGrpSpPr>
        <p:cNvPr id="1" name="Shape 761"/>
        <p:cNvGrpSpPr/>
        <p:nvPr/>
      </p:nvGrpSpPr>
      <p:grpSpPr>
        <a:xfrm>
          <a:off x="0" y="0"/>
          <a:ext cx="0" cy="0"/>
          <a:chOff x="0" y="0"/>
          <a:chExt cx="0" cy="0"/>
        </a:xfrm>
      </p:grpSpPr>
      <p:sp>
        <p:nvSpPr>
          <p:cNvPr id="762" name="Google Shape;762;p5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763" name="Google Shape;763;p52"/>
          <p:cNvSpPr txBox="1">
            <a:spLocks noGrp="1"/>
          </p:cNvSpPr>
          <p:nvPr>
            <p:ph type="subTitle" idx="1"/>
          </p:nvPr>
        </p:nvSpPr>
        <p:spPr>
          <a:xfrm>
            <a:off x="5134925" y="1772525"/>
            <a:ext cx="3225000" cy="23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2100"/>
              <a:buChar char="○"/>
              <a:defRPr/>
            </a:lvl2pPr>
            <a:lvl3pPr lvl="2" rtl="0">
              <a:lnSpc>
                <a:spcPct val="100000"/>
              </a:lnSpc>
              <a:spcBef>
                <a:spcPts val="0"/>
              </a:spcBef>
              <a:spcAft>
                <a:spcPts val="0"/>
              </a:spcAft>
              <a:buSzPts val="2100"/>
              <a:buChar char="■"/>
              <a:defRPr/>
            </a:lvl3pPr>
            <a:lvl4pPr lvl="3" rtl="0">
              <a:lnSpc>
                <a:spcPct val="100000"/>
              </a:lnSpc>
              <a:spcBef>
                <a:spcPts val="0"/>
              </a:spcBef>
              <a:spcAft>
                <a:spcPts val="0"/>
              </a:spcAft>
              <a:buSzPts val="2100"/>
              <a:buChar char="●"/>
              <a:defRPr/>
            </a:lvl4pPr>
            <a:lvl5pPr lvl="4" rtl="0">
              <a:lnSpc>
                <a:spcPct val="100000"/>
              </a:lnSpc>
              <a:spcBef>
                <a:spcPts val="0"/>
              </a:spcBef>
              <a:spcAft>
                <a:spcPts val="0"/>
              </a:spcAft>
              <a:buSzPts val="2100"/>
              <a:buChar char="○"/>
              <a:defRPr/>
            </a:lvl5pPr>
            <a:lvl6pPr lvl="5" rtl="0">
              <a:lnSpc>
                <a:spcPct val="100000"/>
              </a:lnSpc>
              <a:spcBef>
                <a:spcPts val="0"/>
              </a:spcBef>
              <a:spcAft>
                <a:spcPts val="0"/>
              </a:spcAft>
              <a:buSzPts val="2100"/>
              <a:buChar char="■"/>
              <a:defRPr/>
            </a:lvl6pPr>
            <a:lvl7pPr lvl="6" rtl="0">
              <a:lnSpc>
                <a:spcPct val="100000"/>
              </a:lnSpc>
              <a:spcBef>
                <a:spcPts val="0"/>
              </a:spcBef>
              <a:spcAft>
                <a:spcPts val="0"/>
              </a:spcAft>
              <a:buSzPts val="2100"/>
              <a:buChar char="●"/>
              <a:defRPr/>
            </a:lvl7pPr>
            <a:lvl8pPr lvl="7" rtl="0">
              <a:lnSpc>
                <a:spcPct val="100000"/>
              </a:lnSpc>
              <a:spcBef>
                <a:spcPts val="0"/>
              </a:spcBef>
              <a:spcAft>
                <a:spcPts val="0"/>
              </a:spcAft>
              <a:buSzPts val="2100"/>
              <a:buChar char="○"/>
              <a:defRPr/>
            </a:lvl8pPr>
            <a:lvl9pPr lvl="8" rtl="0">
              <a:lnSpc>
                <a:spcPct val="100000"/>
              </a:lnSpc>
              <a:spcBef>
                <a:spcPts val="0"/>
              </a:spcBef>
              <a:spcAft>
                <a:spcPts val="0"/>
              </a:spcAft>
              <a:buSzPts val="2100"/>
              <a:buChar char="■"/>
              <a:defRPr/>
            </a:lvl9pPr>
          </a:lstStyle>
          <a:p>
            <a:endParaRPr/>
          </a:p>
        </p:txBody>
      </p:sp>
      <p:sp>
        <p:nvSpPr>
          <p:cNvPr id="764" name="Google Shape;764;p52"/>
          <p:cNvSpPr/>
          <p:nvPr/>
        </p:nvSpPr>
        <p:spPr>
          <a:xfrm rot="10800000" flipH="1">
            <a:off x="-394184" y="-4756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2"/>
          <p:cNvSpPr/>
          <p:nvPr/>
        </p:nvSpPr>
        <p:spPr>
          <a:xfrm rot="9367883">
            <a:off x="-660634" y="-44923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rot="9944222" flipH="1">
            <a:off x="-1196964" y="-40583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6">
  <p:cSld name="CUSTOM_35">
    <p:spTree>
      <p:nvGrpSpPr>
        <p:cNvPr id="1" name="Shape 771"/>
        <p:cNvGrpSpPr/>
        <p:nvPr/>
      </p:nvGrpSpPr>
      <p:grpSpPr>
        <a:xfrm>
          <a:off x="0" y="0"/>
          <a:ext cx="0" cy="0"/>
          <a:chOff x="0" y="0"/>
          <a:chExt cx="0" cy="0"/>
        </a:xfrm>
      </p:grpSpPr>
      <p:sp>
        <p:nvSpPr>
          <p:cNvPr id="772" name="Google Shape;772;p53"/>
          <p:cNvSpPr txBox="1">
            <a:spLocks noGrp="1"/>
          </p:cNvSpPr>
          <p:nvPr>
            <p:ph type="title"/>
          </p:nvPr>
        </p:nvSpPr>
        <p:spPr>
          <a:xfrm flipH="1">
            <a:off x="1993200" y="1404463"/>
            <a:ext cx="51576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6500"/>
              <a:buNone/>
              <a:defRPr sz="6500"/>
            </a:lvl1pPr>
            <a:lvl2pPr lvl="1" algn="ctr" rtl="0">
              <a:lnSpc>
                <a:spcPct val="100000"/>
              </a:lnSpc>
              <a:spcBef>
                <a:spcPts val="0"/>
              </a:spcBef>
              <a:spcAft>
                <a:spcPts val="0"/>
              </a:spcAft>
              <a:buSzPts val="6500"/>
              <a:buNone/>
              <a:defRPr sz="6500"/>
            </a:lvl2pPr>
            <a:lvl3pPr lvl="2" algn="ctr" rtl="0">
              <a:lnSpc>
                <a:spcPct val="100000"/>
              </a:lnSpc>
              <a:spcBef>
                <a:spcPts val="0"/>
              </a:spcBef>
              <a:spcAft>
                <a:spcPts val="0"/>
              </a:spcAft>
              <a:buSzPts val="6500"/>
              <a:buNone/>
              <a:defRPr sz="6500"/>
            </a:lvl3pPr>
            <a:lvl4pPr lvl="3" algn="ctr" rtl="0">
              <a:lnSpc>
                <a:spcPct val="100000"/>
              </a:lnSpc>
              <a:spcBef>
                <a:spcPts val="0"/>
              </a:spcBef>
              <a:spcAft>
                <a:spcPts val="0"/>
              </a:spcAft>
              <a:buSzPts val="6500"/>
              <a:buNone/>
              <a:defRPr sz="6500"/>
            </a:lvl4pPr>
            <a:lvl5pPr lvl="4" algn="ctr" rtl="0">
              <a:lnSpc>
                <a:spcPct val="100000"/>
              </a:lnSpc>
              <a:spcBef>
                <a:spcPts val="0"/>
              </a:spcBef>
              <a:spcAft>
                <a:spcPts val="0"/>
              </a:spcAft>
              <a:buSzPts val="6500"/>
              <a:buNone/>
              <a:defRPr sz="6500"/>
            </a:lvl5pPr>
            <a:lvl6pPr lvl="5" algn="ctr" rtl="0">
              <a:lnSpc>
                <a:spcPct val="100000"/>
              </a:lnSpc>
              <a:spcBef>
                <a:spcPts val="0"/>
              </a:spcBef>
              <a:spcAft>
                <a:spcPts val="0"/>
              </a:spcAft>
              <a:buSzPts val="6500"/>
              <a:buNone/>
              <a:defRPr sz="6500"/>
            </a:lvl6pPr>
            <a:lvl7pPr lvl="6" algn="ctr" rtl="0">
              <a:lnSpc>
                <a:spcPct val="100000"/>
              </a:lnSpc>
              <a:spcBef>
                <a:spcPts val="0"/>
              </a:spcBef>
              <a:spcAft>
                <a:spcPts val="0"/>
              </a:spcAft>
              <a:buSzPts val="6500"/>
              <a:buNone/>
              <a:defRPr sz="6500"/>
            </a:lvl7pPr>
            <a:lvl8pPr lvl="7" algn="ctr" rtl="0">
              <a:lnSpc>
                <a:spcPct val="100000"/>
              </a:lnSpc>
              <a:spcBef>
                <a:spcPts val="0"/>
              </a:spcBef>
              <a:spcAft>
                <a:spcPts val="0"/>
              </a:spcAft>
              <a:buSzPts val="6500"/>
              <a:buNone/>
              <a:defRPr sz="6500"/>
            </a:lvl8pPr>
            <a:lvl9pPr lvl="8" algn="ctr" rtl="0">
              <a:lnSpc>
                <a:spcPct val="100000"/>
              </a:lnSpc>
              <a:spcBef>
                <a:spcPts val="0"/>
              </a:spcBef>
              <a:spcAft>
                <a:spcPts val="0"/>
              </a:spcAft>
              <a:buSzPts val="6500"/>
              <a:buNone/>
              <a:defRPr sz="6500"/>
            </a:lvl9pPr>
          </a:lstStyle>
          <a:p>
            <a:endParaRPr/>
          </a:p>
        </p:txBody>
      </p:sp>
      <p:sp>
        <p:nvSpPr>
          <p:cNvPr id="773" name="Google Shape;773;p53"/>
          <p:cNvSpPr txBox="1">
            <a:spLocks noGrp="1"/>
          </p:cNvSpPr>
          <p:nvPr>
            <p:ph type="body" idx="1"/>
          </p:nvPr>
        </p:nvSpPr>
        <p:spPr>
          <a:xfrm flipH="1">
            <a:off x="2997600" y="2388037"/>
            <a:ext cx="3148800" cy="1252200"/>
          </a:xfrm>
          <a:prstGeom prst="rect">
            <a:avLst/>
          </a:prstGeom>
        </p:spPr>
        <p:txBody>
          <a:bodyPr spcFirstLastPara="1" wrap="square" lIns="91425" tIns="91425" rIns="91425" bIns="91425" anchor="t" anchorCtr="0">
            <a:noAutofit/>
          </a:bodyPr>
          <a:lstStyle>
            <a:lvl1pPr marL="457200" lvl="0" indent="-355600" algn="ctr" rtl="0">
              <a:lnSpc>
                <a:spcPct val="100000"/>
              </a:lnSpc>
              <a:spcBef>
                <a:spcPts val="0"/>
              </a:spcBef>
              <a:spcAft>
                <a:spcPts val="0"/>
              </a:spcAft>
              <a:buSzPts val="2000"/>
              <a:buChar char="●"/>
              <a:defRPr sz="2000"/>
            </a:lvl1pPr>
            <a:lvl2pPr marL="914400" lvl="1" indent="-355600" algn="ctr" rtl="0">
              <a:lnSpc>
                <a:spcPct val="100000"/>
              </a:lnSpc>
              <a:spcBef>
                <a:spcPts val="1600"/>
              </a:spcBef>
              <a:spcAft>
                <a:spcPts val="0"/>
              </a:spcAft>
              <a:buSzPts val="2000"/>
              <a:buChar char="○"/>
              <a:defRPr sz="2000"/>
            </a:lvl2pPr>
            <a:lvl3pPr marL="1371600" lvl="2" indent="-355600" algn="ctr" rtl="0">
              <a:lnSpc>
                <a:spcPct val="100000"/>
              </a:lnSpc>
              <a:spcBef>
                <a:spcPts val="1600"/>
              </a:spcBef>
              <a:spcAft>
                <a:spcPts val="0"/>
              </a:spcAft>
              <a:buSzPts val="2000"/>
              <a:buChar char="■"/>
              <a:defRPr sz="2000"/>
            </a:lvl3pPr>
            <a:lvl4pPr marL="1828800" lvl="3" indent="-355600" algn="ctr" rtl="0">
              <a:lnSpc>
                <a:spcPct val="100000"/>
              </a:lnSpc>
              <a:spcBef>
                <a:spcPts val="1600"/>
              </a:spcBef>
              <a:spcAft>
                <a:spcPts val="0"/>
              </a:spcAft>
              <a:buSzPts val="2000"/>
              <a:buChar char="●"/>
              <a:defRPr sz="2000"/>
            </a:lvl4pPr>
            <a:lvl5pPr marL="2286000" lvl="4" indent="-355600" algn="ctr" rtl="0">
              <a:lnSpc>
                <a:spcPct val="100000"/>
              </a:lnSpc>
              <a:spcBef>
                <a:spcPts val="1600"/>
              </a:spcBef>
              <a:spcAft>
                <a:spcPts val="0"/>
              </a:spcAft>
              <a:buSzPts val="2000"/>
              <a:buChar char="○"/>
              <a:defRPr sz="2000"/>
            </a:lvl5pPr>
            <a:lvl6pPr marL="2743200" lvl="5" indent="-355600" algn="ctr" rtl="0">
              <a:lnSpc>
                <a:spcPct val="100000"/>
              </a:lnSpc>
              <a:spcBef>
                <a:spcPts val="1600"/>
              </a:spcBef>
              <a:spcAft>
                <a:spcPts val="0"/>
              </a:spcAft>
              <a:buSzPts val="2000"/>
              <a:buChar char="■"/>
              <a:defRPr sz="2000"/>
            </a:lvl6pPr>
            <a:lvl7pPr marL="3200400" lvl="6" indent="-355600" algn="ctr" rtl="0">
              <a:lnSpc>
                <a:spcPct val="100000"/>
              </a:lnSpc>
              <a:spcBef>
                <a:spcPts val="1600"/>
              </a:spcBef>
              <a:spcAft>
                <a:spcPts val="0"/>
              </a:spcAft>
              <a:buSzPts val="2000"/>
              <a:buChar char="●"/>
              <a:defRPr sz="2000"/>
            </a:lvl7pPr>
            <a:lvl8pPr marL="3657600" lvl="7" indent="-355600" algn="ctr" rtl="0">
              <a:lnSpc>
                <a:spcPct val="100000"/>
              </a:lnSpc>
              <a:spcBef>
                <a:spcPts val="1600"/>
              </a:spcBef>
              <a:spcAft>
                <a:spcPts val="0"/>
              </a:spcAft>
              <a:buSzPts val="2000"/>
              <a:buChar char="○"/>
              <a:defRPr sz="2000"/>
            </a:lvl8pPr>
            <a:lvl9pPr marL="4114800" lvl="8" indent="-355600" algn="ctr" rtl="0">
              <a:lnSpc>
                <a:spcPct val="100000"/>
              </a:lnSpc>
              <a:spcBef>
                <a:spcPts val="1600"/>
              </a:spcBef>
              <a:spcAft>
                <a:spcPts val="1600"/>
              </a:spcAft>
              <a:buSzPts val="2000"/>
              <a:buChar char="■"/>
              <a:defRPr sz="2000"/>
            </a:lvl9pPr>
          </a:lstStyle>
          <a:p>
            <a:endParaRPr/>
          </a:p>
        </p:txBody>
      </p:sp>
      <p:sp>
        <p:nvSpPr>
          <p:cNvPr id="774" name="Google Shape;774;p53"/>
          <p:cNvSpPr/>
          <p:nvPr/>
        </p:nvSpPr>
        <p:spPr>
          <a:xfrm>
            <a:off x="1030225" y="3960176"/>
            <a:ext cx="7083925" cy="1183297"/>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flipH="1">
            <a:off x="-1" y="4362499"/>
            <a:ext cx="9144351" cy="782105"/>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rot="6479671">
            <a:off x="5455589" y="-1428985"/>
            <a:ext cx="1502599" cy="35108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0" y="-167425"/>
            <a:ext cx="9144351" cy="831498"/>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0" y="-167425"/>
            <a:ext cx="9144078" cy="911830"/>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1" y="4416936"/>
            <a:ext cx="9143690" cy="72690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7">
  <p:cSld name="CUSTOM_41">
    <p:spTree>
      <p:nvGrpSpPr>
        <p:cNvPr id="1" name="Shape 787"/>
        <p:cNvGrpSpPr/>
        <p:nvPr/>
      </p:nvGrpSpPr>
      <p:grpSpPr>
        <a:xfrm>
          <a:off x="0" y="0"/>
          <a:ext cx="0" cy="0"/>
          <a:chOff x="0" y="0"/>
          <a:chExt cx="0" cy="0"/>
        </a:xfrm>
      </p:grpSpPr>
      <p:sp>
        <p:nvSpPr>
          <p:cNvPr id="788" name="Google Shape;788;p54"/>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rot="5027361" flipH="1">
            <a:off x="7738224" y="4014283"/>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rot="10093095" flipH="1">
            <a:off x="6159427" y="442048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rot="10800000" flipH="1">
            <a:off x="6159470" y="4327171"/>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txBox="1">
            <a:spLocks noGrp="1"/>
          </p:cNvSpPr>
          <p:nvPr>
            <p:ph type="title"/>
          </p:nvPr>
        </p:nvSpPr>
        <p:spPr>
          <a:xfrm>
            <a:off x="4911600" y="1334300"/>
            <a:ext cx="3201000" cy="1460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5" name="Google Shape;795;p54"/>
          <p:cNvSpPr txBox="1">
            <a:spLocks noGrp="1"/>
          </p:cNvSpPr>
          <p:nvPr>
            <p:ph type="subTitle" idx="1"/>
          </p:nvPr>
        </p:nvSpPr>
        <p:spPr>
          <a:xfrm>
            <a:off x="4911607" y="2794294"/>
            <a:ext cx="3020400" cy="11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6" name="Google Shape;796;p54"/>
          <p:cNvSpPr/>
          <p:nvPr/>
        </p:nvSpPr>
        <p:spPr>
          <a:xfrm rot="5400000">
            <a:off x="7721131" y="4324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rot="5400000">
            <a:off x="7319469" y="8016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rot="-5400000">
            <a:off x="7064306" y="4171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rot="5400000">
            <a:off x="6663256" y="1668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8">
  <p:cSld name="CUSTOM_37">
    <p:spTree>
      <p:nvGrpSpPr>
        <p:cNvPr id="1" name="Shape 800"/>
        <p:cNvGrpSpPr/>
        <p:nvPr/>
      </p:nvGrpSpPr>
      <p:grpSpPr>
        <a:xfrm>
          <a:off x="0" y="0"/>
          <a:ext cx="0" cy="0"/>
          <a:chOff x="0" y="0"/>
          <a:chExt cx="0" cy="0"/>
        </a:xfrm>
      </p:grpSpPr>
      <p:sp>
        <p:nvSpPr>
          <p:cNvPr id="801" name="Google Shape;801;p55"/>
          <p:cNvSpPr/>
          <p:nvPr/>
        </p:nvSpPr>
        <p:spPr>
          <a:xfrm rot="10800000">
            <a:off x="5444252" y="4036344"/>
            <a:ext cx="3644607" cy="111842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6207850" y="3883665"/>
            <a:ext cx="2936718" cy="1271100"/>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flipH="1">
            <a:off x="6645307" y="3883573"/>
            <a:ext cx="2498729" cy="1271173"/>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txBox="1">
            <a:spLocks noGrp="1"/>
          </p:cNvSpPr>
          <p:nvPr>
            <p:ph type="title"/>
          </p:nvPr>
        </p:nvSpPr>
        <p:spPr>
          <a:xfrm>
            <a:off x="4691800" y="1922950"/>
            <a:ext cx="35433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805" name="Google Shape;805;p55"/>
          <p:cNvSpPr txBox="1">
            <a:spLocks noGrp="1"/>
          </p:cNvSpPr>
          <p:nvPr>
            <p:ph type="subTitle" idx="1"/>
          </p:nvPr>
        </p:nvSpPr>
        <p:spPr>
          <a:xfrm>
            <a:off x="4691871" y="2757125"/>
            <a:ext cx="35433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6" name="Google Shape;806;p55"/>
          <p:cNvSpPr/>
          <p:nvPr/>
        </p:nvSpPr>
        <p:spPr>
          <a:xfrm rot="10800000">
            <a:off x="6742285" y="2238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rot="-9367883" flipH="1">
            <a:off x="6298030" y="-37928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rot="-9944222">
            <a:off x="6382945" y="-33588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rot="5400000">
            <a:off x="8071681" y="77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rot="5400000">
            <a:off x="6004944" y="4863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rot="-5400000">
            <a:off x="7414856" y="625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rot="5400000">
            <a:off x="5348731" y="4228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s 1">
  <p:cSld name="CUSTOM_7_1">
    <p:spTree>
      <p:nvGrpSpPr>
        <p:cNvPr id="1" name="Shape 813"/>
        <p:cNvGrpSpPr/>
        <p:nvPr/>
      </p:nvGrpSpPr>
      <p:grpSpPr>
        <a:xfrm>
          <a:off x="0" y="0"/>
          <a:ext cx="0" cy="0"/>
          <a:chOff x="0" y="0"/>
          <a:chExt cx="0" cy="0"/>
        </a:xfrm>
      </p:grpSpPr>
      <p:sp>
        <p:nvSpPr>
          <p:cNvPr id="814" name="Google Shape;814;p56"/>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5" name="Google Shape;815;p56"/>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6" name="Google Shape;816;p56"/>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7" name="Google Shape;817;p56"/>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8" name="Google Shape;818;p56"/>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9" name="Google Shape;819;p56"/>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0" name="Google Shape;820;p56"/>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1" name="Google Shape;821;p56"/>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2" name="Google Shape;822;p56"/>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3" name="Google Shape;823;p56"/>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2">
  <p:cSld name="CUSTOM_36">
    <p:spTree>
      <p:nvGrpSpPr>
        <p:cNvPr id="1" name="Shape 837"/>
        <p:cNvGrpSpPr/>
        <p:nvPr/>
      </p:nvGrpSpPr>
      <p:grpSpPr>
        <a:xfrm>
          <a:off x="0" y="0"/>
          <a:ext cx="0" cy="0"/>
          <a:chOff x="0" y="0"/>
          <a:chExt cx="0" cy="0"/>
        </a:xfrm>
      </p:grpSpPr>
      <p:sp>
        <p:nvSpPr>
          <p:cNvPr id="838" name="Google Shape;838;p5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39" name="Google Shape;839;p57"/>
          <p:cNvSpPr txBox="1">
            <a:spLocks noGrp="1"/>
          </p:cNvSpPr>
          <p:nvPr>
            <p:ph type="title" idx="2"/>
          </p:nvPr>
        </p:nvSpPr>
        <p:spPr>
          <a:xfrm>
            <a:off x="595875" y="18144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0" name="Google Shape;840;p57"/>
          <p:cNvSpPr txBox="1">
            <a:spLocks noGrp="1"/>
          </p:cNvSpPr>
          <p:nvPr>
            <p:ph type="subTitle" idx="1"/>
          </p:nvPr>
        </p:nvSpPr>
        <p:spPr>
          <a:xfrm>
            <a:off x="816075" y="22822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1" name="Google Shape;841;p57"/>
          <p:cNvSpPr txBox="1">
            <a:spLocks noGrp="1"/>
          </p:cNvSpPr>
          <p:nvPr>
            <p:ph type="title" idx="3"/>
          </p:nvPr>
        </p:nvSpPr>
        <p:spPr>
          <a:xfrm>
            <a:off x="5994850" y="18144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2" name="Google Shape;842;p57"/>
          <p:cNvSpPr txBox="1">
            <a:spLocks noGrp="1"/>
          </p:cNvSpPr>
          <p:nvPr>
            <p:ph type="subTitle" idx="4"/>
          </p:nvPr>
        </p:nvSpPr>
        <p:spPr>
          <a:xfrm>
            <a:off x="5994850" y="2282229"/>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3" name="Google Shape;843;p57"/>
          <p:cNvSpPr txBox="1">
            <a:spLocks noGrp="1"/>
          </p:cNvSpPr>
          <p:nvPr>
            <p:ph type="title" idx="5"/>
          </p:nvPr>
        </p:nvSpPr>
        <p:spPr>
          <a:xfrm>
            <a:off x="595875" y="32053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4" name="Google Shape;844;p57"/>
          <p:cNvSpPr txBox="1">
            <a:spLocks noGrp="1"/>
          </p:cNvSpPr>
          <p:nvPr>
            <p:ph type="subTitle" idx="6"/>
          </p:nvPr>
        </p:nvSpPr>
        <p:spPr>
          <a:xfrm>
            <a:off x="816075" y="36731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5" name="Google Shape;845;p57"/>
          <p:cNvSpPr txBox="1">
            <a:spLocks noGrp="1"/>
          </p:cNvSpPr>
          <p:nvPr>
            <p:ph type="title" idx="7"/>
          </p:nvPr>
        </p:nvSpPr>
        <p:spPr>
          <a:xfrm>
            <a:off x="5994850" y="32053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6" name="Google Shape;846;p57"/>
          <p:cNvSpPr txBox="1">
            <a:spLocks noGrp="1"/>
          </p:cNvSpPr>
          <p:nvPr>
            <p:ph type="subTitle" idx="8"/>
          </p:nvPr>
        </p:nvSpPr>
        <p:spPr>
          <a:xfrm>
            <a:off x="5994850" y="3673127"/>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7" name="Google Shape;847;p57"/>
          <p:cNvSpPr/>
          <p:nvPr/>
        </p:nvSpPr>
        <p:spPr>
          <a:xfrm rot="10800000" flipH="1">
            <a:off x="37927" y="43746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857"/>
        <p:cNvGrpSpPr/>
        <p:nvPr/>
      </p:nvGrpSpPr>
      <p:grpSpPr>
        <a:xfrm>
          <a:off x="0" y="0"/>
          <a:ext cx="0" cy="0"/>
          <a:chOff x="0" y="0"/>
          <a:chExt cx="0" cy="0"/>
        </a:xfrm>
      </p:grpSpPr>
      <p:sp>
        <p:nvSpPr>
          <p:cNvPr id="858" name="Google Shape;858;p5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59" name="Google Shape;859;p58"/>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0" name="Google Shape;860;p58"/>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1" name="Google Shape;861;p58"/>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2" name="Google Shape;862;p58"/>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3" name="Google Shape;863;p58"/>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4" name="Google Shape;864;p58"/>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5" name="Google Shape;865;p58"/>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8"/>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1">
  <p:cSld name="CUSTOM_29">
    <p:spTree>
      <p:nvGrpSpPr>
        <p:cNvPr id="1" name="Shape 874"/>
        <p:cNvGrpSpPr/>
        <p:nvPr/>
      </p:nvGrpSpPr>
      <p:grpSpPr>
        <a:xfrm>
          <a:off x="0" y="0"/>
          <a:ext cx="0" cy="0"/>
          <a:chOff x="0" y="0"/>
          <a:chExt cx="0" cy="0"/>
        </a:xfrm>
      </p:grpSpPr>
      <p:sp>
        <p:nvSpPr>
          <p:cNvPr id="875" name="Google Shape;875;p59"/>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txBox="1">
            <a:spLocks noGrp="1"/>
          </p:cNvSpPr>
          <p:nvPr>
            <p:ph type="title"/>
          </p:nvPr>
        </p:nvSpPr>
        <p:spPr>
          <a:xfrm flipH="1">
            <a:off x="1393306" y="20252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79" name="Google Shape;879;p59"/>
          <p:cNvSpPr txBox="1">
            <a:spLocks noGrp="1"/>
          </p:cNvSpPr>
          <p:nvPr>
            <p:ph type="subTitle" idx="1"/>
          </p:nvPr>
        </p:nvSpPr>
        <p:spPr>
          <a:xfrm flipH="1">
            <a:off x="1393306" y="23424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0" name="Google Shape;880;p59"/>
          <p:cNvSpPr txBox="1">
            <a:spLocks noGrp="1"/>
          </p:cNvSpPr>
          <p:nvPr>
            <p:ph type="title" idx="2"/>
          </p:nvPr>
        </p:nvSpPr>
        <p:spPr>
          <a:xfrm flipH="1">
            <a:off x="3560862" y="34794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1" name="Google Shape;881;p59"/>
          <p:cNvSpPr txBox="1">
            <a:spLocks noGrp="1"/>
          </p:cNvSpPr>
          <p:nvPr>
            <p:ph type="subTitle" idx="3"/>
          </p:nvPr>
        </p:nvSpPr>
        <p:spPr>
          <a:xfrm flipH="1">
            <a:off x="3560862" y="37965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2" name="Google Shape;882;p59"/>
          <p:cNvSpPr txBox="1">
            <a:spLocks noGrp="1"/>
          </p:cNvSpPr>
          <p:nvPr>
            <p:ph type="title" idx="4"/>
          </p:nvPr>
        </p:nvSpPr>
        <p:spPr>
          <a:xfrm flipH="1">
            <a:off x="5728394" y="20252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3" name="Google Shape;883;p59"/>
          <p:cNvSpPr txBox="1">
            <a:spLocks noGrp="1"/>
          </p:cNvSpPr>
          <p:nvPr>
            <p:ph type="subTitle" idx="5"/>
          </p:nvPr>
        </p:nvSpPr>
        <p:spPr>
          <a:xfrm flipH="1">
            <a:off x="5728394" y="2342435"/>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4" name="Google Shape;884;p59"/>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txBox="1">
            <a:spLocks noGrp="1"/>
          </p:cNvSpPr>
          <p:nvPr>
            <p:ph type="title" idx="6"/>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888" name="Google Shape;888;p59"/>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892"/>
        <p:cNvGrpSpPr/>
        <p:nvPr/>
      </p:nvGrpSpPr>
      <p:grpSpPr>
        <a:xfrm>
          <a:off x="0" y="0"/>
          <a:ext cx="0" cy="0"/>
          <a:chOff x="0" y="0"/>
          <a:chExt cx="0" cy="0"/>
        </a:xfrm>
      </p:grpSpPr>
      <p:sp>
        <p:nvSpPr>
          <p:cNvPr id="893" name="Google Shape;893;p60"/>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94" name="Google Shape;894;p60"/>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5" name="Google Shape;895;p60"/>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6" name="Google Shape;896;p60"/>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7" name="Google Shape;897;p60"/>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8" name="Google Shape;898;p60"/>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0"/>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7075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7076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12"/>
        <p:cNvGrpSpPr/>
        <p:nvPr/>
      </p:nvGrpSpPr>
      <p:grpSpPr>
        <a:xfrm>
          <a:off x="0" y="0"/>
          <a:ext cx="0" cy="0"/>
          <a:chOff x="0" y="0"/>
          <a:chExt cx="0" cy="0"/>
        </a:xfrm>
      </p:grpSpPr>
      <p:sp>
        <p:nvSpPr>
          <p:cNvPr id="913" name="Google Shape;913;p61"/>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914" name="Google Shape;914;p61"/>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5" name="Google Shape;915;p61"/>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6" name="Google Shape;916;p61"/>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1"/>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1"/>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1"/>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1"/>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934"/>
        <p:cNvGrpSpPr/>
        <p:nvPr/>
      </p:nvGrpSpPr>
      <p:grpSpPr>
        <a:xfrm>
          <a:off x="0" y="0"/>
          <a:ext cx="0" cy="0"/>
          <a:chOff x="0" y="0"/>
          <a:chExt cx="0" cy="0"/>
        </a:xfrm>
      </p:grpSpPr>
      <p:sp>
        <p:nvSpPr>
          <p:cNvPr id="935" name="Google Shape;935;p6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936" name="Google Shape;936;p62"/>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37" name="Google Shape;937;p62"/>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38" name="Google Shape;938;p62"/>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2"/>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2"/>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2"/>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944"/>
        <p:cNvGrpSpPr/>
        <p:nvPr/>
      </p:nvGrpSpPr>
      <p:grpSpPr>
        <a:xfrm>
          <a:off x="0" y="0"/>
          <a:ext cx="0" cy="0"/>
          <a:chOff x="0" y="0"/>
          <a:chExt cx="0" cy="0"/>
        </a:xfrm>
      </p:grpSpPr>
      <p:sp>
        <p:nvSpPr>
          <p:cNvPr id="945" name="Google Shape;945;p63"/>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946" name="Google Shape;946;p63"/>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7" name="Google Shape;947;p63"/>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48" name="Google Shape;948;p63"/>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9" name="Google Shape;949;p63"/>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50" name="Google Shape;950;p63"/>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CUSTOM_49">
    <p:spTree>
      <p:nvGrpSpPr>
        <p:cNvPr id="1"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rot="10799504" flipH="1">
            <a:off x="-6750" y="531"/>
            <a:ext cx="9154265" cy="81230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rot="-10799504">
            <a:off x="236" y="485"/>
            <a:ext cx="9154265" cy="86569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rot="-4555973" flipH="1">
            <a:off x="4908829" y="2657012"/>
            <a:ext cx="1457076" cy="455744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rot="10800000" flipH="1">
            <a:off x="1" y="4443074"/>
            <a:ext cx="9154264" cy="836745"/>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rot="10800000" flipH="1">
            <a:off x="-6750" y="4366693"/>
            <a:ext cx="9161260" cy="9175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CUSTOM_50">
    <p:spTree>
      <p:nvGrpSpPr>
        <p:cNvPr id="1" name="Shape 970"/>
        <p:cNvGrpSpPr/>
        <p:nvPr/>
      </p:nvGrpSpPr>
      <p:grpSpPr>
        <a:xfrm>
          <a:off x="0" y="0"/>
          <a:ext cx="0" cy="0"/>
          <a:chOff x="0" y="0"/>
          <a:chExt cx="0" cy="0"/>
        </a:xfrm>
      </p:grpSpPr>
      <p:sp>
        <p:nvSpPr>
          <p:cNvPr id="971" name="Google Shape;971;p65"/>
          <p:cNvSpPr/>
          <p:nvPr/>
        </p:nvSpPr>
        <p:spPr>
          <a:xfrm rot="10800000" flipH="1">
            <a:off x="1206036"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rot="10800000">
            <a:off x="-1374513"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rot="10800000" flipH="1">
            <a:off x="-77156"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rot="10800000" flipH="1">
            <a:off x="6363775" y="11325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rot="10800000" flipH="1">
            <a:off x="8271400" y="13415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rot="10800000" flipH="1">
            <a:off x="4360525" y="3233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2">
  <p:cSld name="CUSTOM_51">
    <p:spTree>
      <p:nvGrpSpPr>
        <p:cNvPr id="1" name="Shape 983"/>
        <p:cNvGrpSpPr/>
        <p:nvPr/>
      </p:nvGrpSpPr>
      <p:grpSpPr>
        <a:xfrm>
          <a:off x="0" y="0"/>
          <a:ext cx="0" cy="0"/>
          <a:chOff x="0" y="0"/>
          <a:chExt cx="0" cy="0"/>
        </a:xfrm>
      </p:grpSpPr>
      <p:sp>
        <p:nvSpPr>
          <p:cNvPr id="984" name="Google Shape;984;p66"/>
          <p:cNvSpPr/>
          <p:nvPr/>
        </p:nvSpPr>
        <p:spPr>
          <a:xfrm rot="-5400000" flipH="1">
            <a:off x="7050252" y="2575411"/>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rot="-5399497">
            <a:off x="6325430" y="1701197"/>
            <a:ext cx="4515337" cy="112116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rot="-5400440" flipH="1">
            <a:off x="5965428" y="1974301"/>
            <a:ext cx="5161707" cy="119480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rot="-5400000">
            <a:off x="-1791843" y="1811847"/>
            <a:ext cx="5127422" cy="1543736"/>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rot="-5400000">
            <a:off x="-1926425" y="1930649"/>
            <a:ext cx="5143202" cy="129035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rot="-5400000" flipH="1">
            <a:off x="-1877527" y="1881640"/>
            <a:ext cx="5143337" cy="13882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rot="10800000" flipH="1">
            <a:off x="7695850" y="10064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rot="10800000" flipH="1">
            <a:off x="779423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3">
  <p:cSld name="CUSTOM_52">
    <p:spTree>
      <p:nvGrpSpPr>
        <p:cNvPr id="1" name="Shape 998"/>
        <p:cNvGrpSpPr/>
        <p:nvPr/>
      </p:nvGrpSpPr>
      <p:grpSpPr>
        <a:xfrm>
          <a:off x="0" y="0"/>
          <a:ext cx="0" cy="0"/>
          <a:chOff x="0" y="0"/>
          <a:chExt cx="0" cy="0"/>
        </a:xfrm>
      </p:grpSpPr>
      <p:sp>
        <p:nvSpPr>
          <p:cNvPr id="999" name="Google Shape;999;p67"/>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4">
  <p:cSld name="CUSTOM_53">
    <p:spTree>
      <p:nvGrpSpPr>
        <p:cNvPr id="1"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718675" y="540000"/>
            <a:ext cx="34116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lt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4.mp4"/><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9.xml"/><Relationship Id="rId5" Type="http://schemas.openxmlformats.org/officeDocument/2006/relationships/slideLayout" Target="../slideLayouts/slideLayout51.xml"/><Relationship Id="rId10" Type="http://schemas.openxmlformats.org/officeDocument/2006/relationships/image" Target="../media/image2.svg"/><Relationship Id="rId4" Type="http://schemas.openxmlformats.org/officeDocument/2006/relationships/video" Target="../media/media4.mp4"/><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svg"/><Relationship Id="rId2" Type="http://schemas.openxmlformats.org/officeDocument/2006/relationships/notesSlide" Target="../notesSlides/notesSlide25.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sv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sv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sv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svg"/><Relationship Id="rId2" Type="http://schemas.openxmlformats.org/officeDocument/2006/relationships/notesSlide" Target="../notesSlides/notesSlide47.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51.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9"/>
          <p:cNvSpPr txBox="1">
            <a:spLocks noGrp="1"/>
          </p:cNvSpPr>
          <p:nvPr>
            <p:ph type="ctrTitle"/>
          </p:nvPr>
        </p:nvSpPr>
        <p:spPr>
          <a:xfrm>
            <a:off x="678600" y="755000"/>
            <a:ext cx="7787100" cy="281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SC4000 </a:t>
            </a:r>
            <a:endParaRPr/>
          </a:p>
          <a:p>
            <a:pPr marL="0" lvl="0" indent="0" algn="ctr" rtl="0">
              <a:spcBef>
                <a:spcPts val="0"/>
              </a:spcBef>
              <a:spcAft>
                <a:spcPts val="0"/>
              </a:spcAft>
              <a:buNone/>
            </a:pPr>
            <a:r>
              <a:rPr lang="en"/>
              <a:t>Machine Learning</a:t>
            </a:r>
            <a:endParaRPr/>
          </a:p>
          <a:p>
            <a:pPr marL="0" lvl="0" indent="0" algn="ctr" rtl="0">
              <a:spcBef>
                <a:spcPts val="0"/>
              </a:spcBef>
              <a:spcAft>
                <a:spcPts val="0"/>
              </a:spcAft>
              <a:buNone/>
            </a:pPr>
            <a:r>
              <a:rPr lang="en" sz="4800"/>
              <a:t>Group Project</a:t>
            </a:r>
            <a:endParaRPr sz="4800"/>
          </a:p>
        </p:txBody>
      </p:sp>
      <p:sp>
        <p:nvSpPr>
          <p:cNvPr id="1025" name="Google Shape;1025;p69"/>
          <p:cNvSpPr txBox="1">
            <a:spLocks noGrp="1"/>
          </p:cNvSpPr>
          <p:nvPr>
            <p:ph type="subTitle" idx="1"/>
          </p:nvPr>
        </p:nvSpPr>
        <p:spPr>
          <a:xfrm>
            <a:off x="2146950" y="3571100"/>
            <a:ext cx="4850400" cy="8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Brandon Jang Jin Tian (U2220936G), Chung Zhi Xuan (U2220300H), Ting Ruo Chee (U2220572C), Yau Jun Hao (U2220332F), Pearlina Tan Qinlin (U2221690F)</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 name="Camera 5">
            <a:extLst>
              <a:ext uri="{FF2B5EF4-FFF2-40B4-BE49-F238E27FC236}">
                <a16:creationId xmlns:a16="http://schemas.microsoft.com/office/drawing/2014/main" id="{00B3BE76-0182-D5A9-AACA-4F9D1F05107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6939153" y="3538728"/>
            <a:ext cx="2743200" cy="1543050"/>
          </a:xfrm>
          <a:prstGeom prst="rect">
            <a:avLst/>
          </a:prstGeom>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1000"/>
                                        <p:tgtEl>
                                          <p:spTgt spid="10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fade">
                                      <p:cBhvr>
                                        <p:cTn id="11" dur="10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8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Numerical Variable Analysis</a:t>
            </a:r>
            <a:endParaRPr/>
          </a:p>
        </p:txBody>
      </p:sp>
      <p:sp>
        <p:nvSpPr>
          <p:cNvPr id="1127" name="Google Shape;1127;p80"/>
          <p:cNvSpPr txBox="1">
            <a:spLocks noGrp="1"/>
          </p:cNvSpPr>
          <p:nvPr>
            <p:ph type="subTitle" idx="1"/>
          </p:nvPr>
        </p:nvSpPr>
        <p:spPr>
          <a:xfrm>
            <a:off x="908688" y="3718225"/>
            <a:ext cx="7326600" cy="819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solidFill>
                  <a:srgbClr val="222832"/>
                </a:solidFill>
              </a:rPr>
              <a:t>Some variables, such as hospital_number and id, do not appear to provide significant distinctions between the outcome groups and may not be useful for model training.</a:t>
            </a:r>
            <a:endParaRPr>
              <a:solidFill>
                <a:srgbClr val="222832"/>
              </a:solidFill>
            </a:endParaRPr>
          </a:p>
        </p:txBody>
      </p:sp>
      <p:pic>
        <p:nvPicPr>
          <p:cNvPr id="1128" name="Google Shape;1128;p80"/>
          <p:cNvPicPr preferRelativeResize="0"/>
          <p:nvPr/>
        </p:nvPicPr>
        <p:blipFill rotWithShape="1">
          <a:blip r:embed="rId3">
            <a:alphaModFix/>
          </a:blip>
          <a:srcRect r="32427" b="75197"/>
          <a:stretch/>
        </p:blipFill>
        <p:spPr>
          <a:xfrm>
            <a:off x="1507093" y="1407288"/>
            <a:ext cx="6129824" cy="2198075"/>
          </a:xfrm>
          <a:prstGeom prst="rect">
            <a:avLst/>
          </a:prstGeom>
          <a:noFill/>
          <a:ln>
            <a:noFill/>
          </a:ln>
        </p:spPr>
      </p:pic>
      <p:pic>
        <p:nvPicPr>
          <p:cNvPr id="2" name="Camera 1">
            <a:extLst>
              <a:ext uri="{FF2B5EF4-FFF2-40B4-BE49-F238E27FC236}">
                <a16:creationId xmlns:a16="http://schemas.microsoft.com/office/drawing/2014/main" id="{3ED4AEF8-E00A-028F-6112-4AA9C532FFD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8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Numerical Variable Analysis</a:t>
            </a:r>
            <a:endParaRPr/>
          </a:p>
        </p:txBody>
      </p:sp>
      <p:sp>
        <p:nvSpPr>
          <p:cNvPr id="1134" name="Google Shape;1134;p81"/>
          <p:cNvSpPr txBox="1">
            <a:spLocks noGrp="1"/>
          </p:cNvSpPr>
          <p:nvPr>
            <p:ph type="subTitle" idx="1"/>
          </p:nvPr>
        </p:nvSpPr>
        <p:spPr>
          <a:xfrm>
            <a:off x="423600" y="3395700"/>
            <a:ext cx="8296800" cy="1165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solidFill>
                  <a:srgbClr val="222832"/>
                </a:solidFill>
              </a:rPr>
              <a:t>All three lesion variables show similar distributions, with most values being concentrated at low levels. There are no significant distinctions in outcomes, implying that lesion variables might have limited direct influence on prediction but could contribute when used with other variables.</a:t>
            </a:r>
            <a:endParaRPr>
              <a:solidFill>
                <a:srgbClr val="222832"/>
              </a:solidFill>
            </a:endParaRPr>
          </a:p>
        </p:txBody>
      </p:sp>
      <p:pic>
        <p:nvPicPr>
          <p:cNvPr id="1135" name="Google Shape;1135;p81"/>
          <p:cNvPicPr preferRelativeResize="0"/>
          <p:nvPr/>
        </p:nvPicPr>
        <p:blipFill rotWithShape="1">
          <a:blip r:embed="rId3">
            <a:alphaModFix/>
          </a:blip>
          <a:srcRect l="-2637" t="74734"/>
          <a:stretch/>
        </p:blipFill>
        <p:spPr>
          <a:xfrm>
            <a:off x="642225" y="1412963"/>
            <a:ext cx="7566958" cy="1850400"/>
          </a:xfrm>
          <a:prstGeom prst="rect">
            <a:avLst/>
          </a:prstGeom>
          <a:noFill/>
          <a:ln>
            <a:noFill/>
          </a:ln>
        </p:spPr>
      </p:pic>
      <p:pic>
        <p:nvPicPr>
          <p:cNvPr id="2" name="Camera 1">
            <a:extLst>
              <a:ext uri="{FF2B5EF4-FFF2-40B4-BE49-F238E27FC236}">
                <a16:creationId xmlns:a16="http://schemas.microsoft.com/office/drawing/2014/main" id="{8C5BE7FF-3531-9392-EABE-EB5EFF7432E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8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Variable Analysis</a:t>
            </a:r>
            <a:endParaRPr/>
          </a:p>
        </p:txBody>
      </p:sp>
      <p:sp>
        <p:nvSpPr>
          <p:cNvPr id="1141" name="Google Shape;1141;p82"/>
          <p:cNvSpPr txBox="1">
            <a:spLocks noGrp="1"/>
          </p:cNvSpPr>
          <p:nvPr>
            <p:ph type="subTitle" idx="1"/>
          </p:nvPr>
        </p:nvSpPr>
        <p:spPr>
          <a:xfrm>
            <a:off x="1114650" y="3524250"/>
            <a:ext cx="6612300" cy="1007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22832"/>
              </a:buClr>
              <a:buSzPts val="1400"/>
              <a:buChar char="●"/>
            </a:pPr>
            <a:r>
              <a:rPr lang="en">
                <a:solidFill>
                  <a:srgbClr val="222832"/>
                </a:solidFill>
              </a:rPr>
              <a:t>Extreme class appears only in train dataset for some of the categorical variable. </a:t>
            </a:r>
            <a:endParaRPr>
              <a:solidFill>
                <a:srgbClr val="222832"/>
              </a:solidFill>
            </a:endParaRPr>
          </a:p>
          <a:p>
            <a:pPr marL="457200" lvl="0" indent="-317500" algn="l" rtl="0">
              <a:spcBef>
                <a:spcPts val="0"/>
              </a:spcBef>
              <a:spcAft>
                <a:spcPts val="0"/>
              </a:spcAft>
              <a:buClr>
                <a:srgbClr val="222832"/>
              </a:buClr>
              <a:buSzPts val="1400"/>
              <a:buChar char="●"/>
            </a:pPr>
            <a:r>
              <a:rPr lang="en">
                <a:solidFill>
                  <a:srgbClr val="222832"/>
                </a:solidFill>
              </a:rPr>
              <a:t>Class is imbalanced.</a:t>
            </a:r>
            <a:endParaRPr>
              <a:solidFill>
                <a:srgbClr val="222832"/>
              </a:solidFill>
            </a:endParaRPr>
          </a:p>
        </p:txBody>
      </p:sp>
      <p:pic>
        <p:nvPicPr>
          <p:cNvPr id="1142" name="Google Shape;1142;p82"/>
          <p:cNvPicPr preferRelativeResize="0"/>
          <p:nvPr/>
        </p:nvPicPr>
        <p:blipFill>
          <a:blip r:embed="rId3">
            <a:alphaModFix/>
          </a:blip>
          <a:stretch>
            <a:fillRect/>
          </a:stretch>
        </p:blipFill>
        <p:spPr>
          <a:xfrm>
            <a:off x="1114651" y="1133112"/>
            <a:ext cx="3429151" cy="2097624"/>
          </a:xfrm>
          <a:prstGeom prst="rect">
            <a:avLst/>
          </a:prstGeom>
          <a:noFill/>
          <a:ln>
            <a:noFill/>
          </a:ln>
        </p:spPr>
      </p:pic>
      <p:pic>
        <p:nvPicPr>
          <p:cNvPr id="1143" name="Google Shape;1143;p82"/>
          <p:cNvPicPr preferRelativeResize="0"/>
          <p:nvPr/>
        </p:nvPicPr>
        <p:blipFill>
          <a:blip r:embed="rId4">
            <a:alphaModFix/>
          </a:blip>
          <a:stretch>
            <a:fillRect/>
          </a:stretch>
        </p:blipFill>
        <p:spPr>
          <a:xfrm>
            <a:off x="4823977" y="1181300"/>
            <a:ext cx="3175674" cy="2097626"/>
          </a:xfrm>
          <a:prstGeom prst="rect">
            <a:avLst/>
          </a:prstGeom>
          <a:noFill/>
          <a:ln>
            <a:noFill/>
          </a:ln>
        </p:spPr>
      </p:pic>
      <p:pic>
        <p:nvPicPr>
          <p:cNvPr id="2" name="Camera 1">
            <a:extLst>
              <a:ext uri="{FF2B5EF4-FFF2-40B4-BE49-F238E27FC236}">
                <a16:creationId xmlns:a16="http://schemas.microsoft.com/office/drawing/2014/main" id="{A051E301-5A45-AF09-2B18-A294AB0C47F4}"/>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8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Variable Analysis</a:t>
            </a:r>
            <a:endParaRPr/>
          </a:p>
        </p:txBody>
      </p:sp>
      <p:sp>
        <p:nvSpPr>
          <p:cNvPr id="1149" name="Google Shape;1149;p83"/>
          <p:cNvSpPr txBox="1">
            <a:spLocks noGrp="1"/>
          </p:cNvSpPr>
          <p:nvPr>
            <p:ph type="subTitle" idx="1"/>
          </p:nvPr>
        </p:nvSpPr>
        <p:spPr>
          <a:xfrm>
            <a:off x="2008650" y="3949050"/>
            <a:ext cx="5126700" cy="49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Some class are renamed to reduce the number of classes.</a:t>
            </a:r>
            <a:endParaRPr>
              <a:solidFill>
                <a:srgbClr val="222832"/>
              </a:solidFill>
            </a:endParaRPr>
          </a:p>
        </p:txBody>
      </p:sp>
      <p:pic>
        <p:nvPicPr>
          <p:cNvPr id="1150" name="Google Shape;1150;p83"/>
          <p:cNvPicPr preferRelativeResize="0"/>
          <p:nvPr/>
        </p:nvPicPr>
        <p:blipFill>
          <a:blip r:embed="rId3">
            <a:alphaModFix/>
          </a:blip>
          <a:stretch>
            <a:fillRect/>
          </a:stretch>
        </p:blipFill>
        <p:spPr>
          <a:xfrm>
            <a:off x="779650" y="1262625"/>
            <a:ext cx="4171574" cy="2517175"/>
          </a:xfrm>
          <a:prstGeom prst="rect">
            <a:avLst/>
          </a:prstGeom>
          <a:noFill/>
          <a:ln>
            <a:noFill/>
          </a:ln>
        </p:spPr>
      </p:pic>
      <p:pic>
        <p:nvPicPr>
          <p:cNvPr id="1151" name="Google Shape;1151;p83"/>
          <p:cNvPicPr preferRelativeResize="0"/>
          <p:nvPr/>
        </p:nvPicPr>
        <p:blipFill>
          <a:blip r:embed="rId4">
            <a:alphaModFix/>
          </a:blip>
          <a:stretch>
            <a:fillRect/>
          </a:stretch>
        </p:blipFill>
        <p:spPr>
          <a:xfrm>
            <a:off x="5022324" y="1262625"/>
            <a:ext cx="3793185" cy="2488050"/>
          </a:xfrm>
          <a:prstGeom prst="rect">
            <a:avLst/>
          </a:prstGeom>
          <a:noFill/>
          <a:ln>
            <a:noFill/>
          </a:ln>
        </p:spPr>
      </p:pic>
      <p:pic>
        <p:nvPicPr>
          <p:cNvPr id="2" name="Camera 1">
            <a:extLst>
              <a:ext uri="{FF2B5EF4-FFF2-40B4-BE49-F238E27FC236}">
                <a16:creationId xmlns:a16="http://schemas.microsoft.com/office/drawing/2014/main" id="{B05B873E-0F7F-0787-0189-5F8AF24468B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8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Variable Analysis</a:t>
            </a:r>
            <a:endParaRPr/>
          </a:p>
        </p:txBody>
      </p:sp>
      <p:sp>
        <p:nvSpPr>
          <p:cNvPr id="1157" name="Google Shape;1157;p84"/>
          <p:cNvSpPr txBox="1">
            <a:spLocks noGrp="1"/>
          </p:cNvSpPr>
          <p:nvPr>
            <p:ph type="subTitle" idx="1"/>
          </p:nvPr>
        </p:nvSpPr>
        <p:spPr>
          <a:xfrm>
            <a:off x="4986663" y="3672150"/>
            <a:ext cx="32250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Ordinal features are to be encoded manually.</a:t>
            </a:r>
            <a:endParaRPr>
              <a:solidFill>
                <a:srgbClr val="222832"/>
              </a:solidFill>
            </a:endParaRPr>
          </a:p>
        </p:txBody>
      </p:sp>
      <p:sp>
        <p:nvSpPr>
          <p:cNvPr id="1158" name="Google Shape;1158;p84"/>
          <p:cNvSpPr txBox="1">
            <a:spLocks noGrp="1"/>
          </p:cNvSpPr>
          <p:nvPr>
            <p:ph type="subTitle" idx="1"/>
          </p:nvPr>
        </p:nvSpPr>
        <p:spPr>
          <a:xfrm>
            <a:off x="877288" y="3672150"/>
            <a:ext cx="3225000" cy="137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Features with no inherent order is encoded using one-hot encoder. </a:t>
            </a:r>
            <a:endParaRPr>
              <a:solidFill>
                <a:srgbClr val="222832"/>
              </a:solidFill>
            </a:endParaRPr>
          </a:p>
        </p:txBody>
      </p:sp>
      <p:pic>
        <p:nvPicPr>
          <p:cNvPr id="1159" name="Google Shape;1159;p84"/>
          <p:cNvPicPr preferRelativeResize="0"/>
          <p:nvPr/>
        </p:nvPicPr>
        <p:blipFill>
          <a:blip r:embed="rId3">
            <a:alphaModFix/>
          </a:blip>
          <a:stretch>
            <a:fillRect/>
          </a:stretch>
        </p:blipFill>
        <p:spPr>
          <a:xfrm>
            <a:off x="548826" y="1273200"/>
            <a:ext cx="3881925" cy="2341550"/>
          </a:xfrm>
          <a:prstGeom prst="rect">
            <a:avLst/>
          </a:prstGeom>
          <a:noFill/>
          <a:ln>
            <a:noFill/>
          </a:ln>
        </p:spPr>
      </p:pic>
      <p:pic>
        <p:nvPicPr>
          <p:cNvPr id="1160" name="Google Shape;1160;p84"/>
          <p:cNvPicPr preferRelativeResize="0"/>
          <p:nvPr/>
        </p:nvPicPr>
        <p:blipFill>
          <a:blip r:embed="rId4">
            <a:alphaModFix/>
          </a:blip>
          <a:stretch>
            <a:fillRect/>
          </a:stretch>
        </p:blipFill>
        <p:spPr>
          <a:xfrm>
            <a:off x="4713250" y="1322351"/>
            <a:ext cx="3881925" cy="2349795"/>
          </a:xfrm>
          <a:prstGeom prst="rect">
            <a:avLst/>
          </a:prstGeom>
          <a:noFill/>
          <a:ln>
            <a:noFill/>
          </a:ln>
        </p:spPr>
      </p:pic>
      <p:pic>
        <p:nvPicPr>
          <p:cNvPr id="2" name="Camera 1">
            <a:extLst>
              <a:ext uri="{FF2B5EF4-FFF2-40B4-BE49-F238E27FC236}">
                <a16:creationId xmlns:a16="http://schemas.microsoft.com/office/drawing/2014/main" id="{08EE8379-CDE0-D84D-9EDB-9E50264DC80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85"/>
          <p:cNvSpPr txBox="1">
            <a:spLocks noGrp="1"/>
          </p:cNvSpPr>
          <p:nvPr>
            <p:ph type="title"/>
          </p:nvPr>
        </p:nvSpPr>
        <p:spPr>
          <a:xfrm>
            <a:off x="710000" y="2432650"/>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 Engineering</a:t>
            </a:r>
            <a:endParaRPr/>
          </a:p>
        </p:txBody>
      </p:sp>
      <p:sp>
        <p:nvSpPr>
          <p:cNvPr id="1166" name="Google Shape;1166;p85"/>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67" name="Google Shape;1167;p85"/>
          <p:cNvSpPr txBox="1">
            <a:spLocks noGrp="1"/>
          </p:cNvSpPr>
          <p:nvPr>
            <p:ph type="subTitle" idx="1"/>
          </p:nvPr>
        </p:nvSpPr>
        <p:spPr>
          <a:xfrm>
            <a:off x="710000" y="3660338"/>
            <a:ext cx="35133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Data Preprocessing</a:t>
            </a:r>
            <a:endParaRPr>
              <a:solidFill>
                <a:schemeClr val="dk2"/>
              </a:solidFill>
            </a:endParaRPr>
          </a:p>
        </p:txBody>
      </p:sp>
      <p:pic>
        <p:nvPicPr>
          <p:cNvPr id="2" name="Camera 1">
            <a:extLst>
              <a:ext uri="{FF2B5EF4-FFF2-40B4-BE49-F238E27FC236}">
                <a16:creationId xmlns:a16="http://schemas.microsoft.com/office/drawing/2014/main" id="{FABE9714-31F0-F5E3-D796-EC6BAFAB1C3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66"/>
                                        </p:tgtEl>
                                        <p:attrNameLst>
                                          <p:attrName>style.visibility</p:attrName>
                                        </p:attrNameLst>
                                      </p:cBhvr>
                                      <p:to>
                                        <p:strVal val="visible"/>
                                      </p:to>
                                    </p:set>
                                    <p:anim calcmode="lin" valueType="num">
                                      <p:cBhvr additive="base">
                                        <p:cTn id="10" dur="1000"/>
                                        <p:tgtEl>
                                          <p:spTgt spid="116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67"/>
                                        </p:tgtEl>
                                        <p:attrNameLst>
                                          <p:attrName>style.visibility</p:attrName>
                                        </p:attrNameLst>
                                      </p:cBhvr>
                                      <p:to>
                                        <p:strVal val="visible"/>
                                      </p:to>
                                    </p:set>
                                    <p:anim calcmode="lin" valueType="num">
                                      <p:cBhvr additive="base">
                                        <p:cTn id="13" dur="1000"/>
                                        <p:tgtEl>
                                          <p:spTgt spid="11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8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r>
              <a:rPr lang="en"/>
              <a:t>Numerical Data Preprocessing</a:t>
            </a:r>
            <a:endParaRPr/>
          </a:p>
        </p:txBody>
      </p:sp>
      <p:sp>
        <p:nvSpPr>
          <p:cNvPr id="1173" name="Google Shape;1173;p86"/>
          <p:cNvSpPr txBox="1">
            <a:spLocks noGrp="1"/>
          </p:cNvSpPr>
          <p:nvPr>
            <p:ph type="subTitle" idx="1"/>
          </p:nvPr>
        </p:nvSpPr>
        <p:spPr>
          <a:xfrm>
            <a:off x="1769773" y="4482289"/>
            <a:ext cx="5749822" cy="4128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Some variables appear to have a significant number of outliers.</a:t>
            </a:r>
            <a:endParaRPr>
              <a:solidFill>
                <a:srgbClr val="222832"/>
              </a:solidFill>
            </a:endParaRPr>
          </a:p>
        </p:txBody>
      </p:sp>
      <p:pic>
        <p:nvPicPr>
          <p:cNvPr id="2" name="Numerical Boxplot">
            <a:hlinkClick r:id="" action="ppaction://media"/>
            <a:extLst>
              <a:ext uri="{FF2B5EF4-FFF2-40B4-BE49-F238E27FC236}">
                <a16:creationId xmlns:a16="http://schemas.microsoft.com/office/drawing/2014/main" id="{092E72BB-E5D8-F72D-5E50-CC3F74010A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2738" y="1134145"/>
            <a:ext cx="5898524" cy="3350116"/>
          </a:xfrm>
          <a:prstGeom prst="rect">
            <a:avLst/>
          </a:prstGeom>
        </p:spPr>
      </p:pic>
      <p:pic>
        <p:nvPicPr>
          <p:cNvPr id="3" name="Camera 2">
            <a:extLst>
              <a:ext uri="{FF2B5EF4-FFF2-40B4-BE49-F238E27FC236}">
                <a16:creationId xmlns:a16="http://schemas.microsoft.com/office/drawing/2014/main" id="{9D9564DD-4313-45B3-94E8-788C5C20DB7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6AC4-7A36-2A88-3332-1D8B49908A77}"/>
              </a:ext>
            </a:extLst>
          </p:cNvPr>
          <p:cNvSpPr>
            <a:spLocks noGrp="1"/>
          </p:cNvSpPr>
          <p:nvPr>
            <p:ph type="title"/>
          </p:nvPr>
        </p:nvSpPr>
        <p:spPr/>
        <p:txBody>
          <a:bodyPr/>
          <a:lstStyle/>
          <a:p>
            <a:r>
              <a:rPr lang="en"/>
              <a:t>Numerical Data Preprocessing</a:t>
            </a:r>
            <a:endParaRPr lang="en-US" b="0">
              <a:solidFill>
                <a:srgbClr val="000000"/>
              </a:solidFill>
            </a:endParaRPr>
          </a:p>
        </p:txBody>
      </p:sp>
      <p:sp>
        <p:nvSpPr>
          <p:cNvPr id="4" name="Google Shape;1178;p86">
            <a:extLst>
              <a:ext uri="{FF2B5EF4-FFF2-40B4-BE49-F238E27FC236}">
                <a16:creationId xmlns:a16="http://schemas.microsoft.com/office/drawing/2014/main" id="{9DCD7474-1833-2490-19D4-387F26D8A013}"/>
              </a:ext>
            </a:extLst>
          </p:cNvPr>
          <p:cNvSpPr txBox="1">
            <a:spLocks noGrp="1"/>
          </p:cNvSpPr>
          <p:nvPr/>
        </p:nvSpPr>
        <p:spPr>
          <a:xfrm>
            <a:off x="1038054" y="4281057"/>
            <a:ext cx="7066205" cy="86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9pPr>
          </a:lstStyle>
          <a:p>
            <a:pPr marL="0" lvl="0" indent="0" algn="l" rtl="0">
              <a:spcBef>
                <a:spcPts val="0"/>
              </a:spcBef>
              <a:spcAft>
                <a:spcPts val="1600"/>
              </a:spcAft>
              <a:buNone/>
            </a:pPr>
            <a:r>
              <a:rPr lang="en">
                <a:solidFill>
                  <a:srgbClr val="222832"/>
                </a:solidFill>
              </a:rPr>
              <a:t>Outliers are domain-relevant and provide valuable information; no data scaling or outlier removal conducted.</a:t>
            </a:r>
            <a:endParaRPr>
              <a:solidFill>
                <a:srgbClr val="222832"/>
              </a:solidFill>
            </a:endParaRPr>
          </a:p>
        </p:txBody>
      </p:sp>
      <p:pic>
        <p:nvPicPr>
          <p:cNvPr id="5" name="Numerical Analysis">
            <a:hlinkClick r:id="" action="ppaction://media"/>
            <a:extLst>
              <a:ext uri="{FF2B5EF4-FFF2-40B4-BE49-F238E27FC236}">
                <a16:creationId xmlns:a16="http://schemas.microsoft.com/office/drawing/2014/main" id="{5BD2E6A8-056F-F9E4-EAA7-BA71D335EB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2738" y="932913"/>
            <a:ext cx="5898524" cy="3350118"/>
          </a:xfrm>
          <a:prstGeom prst="rect">
            <a:avLst/>
          </a:prstGeom>
        </p:spPr>
      </p:pic>
      <p:pic>
        <p:nvPicPr>
          <p:cNvPr id="3" name="Camera 2">
            <a:extLst>
              <a:ext uri="{FF2B5EF4-FFF2-40B4-BE49-F238E27FC236}">
                <a16:creationId xmlns:a16="http://schemas.microsoft.com/office/drawing/2014/main" id="{6E32CF28-D295-9991-8701-E9D172FA387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1430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8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r>
              <a:rPr lang="en"/>
              <a:t>Categorical Data Preprocessing</a:t>
            </a:r>
            <a:endParaRPr/>
          </a:p>
        </p:txBody>
      </p:sp>
      <p:sp>
        <p:nvSpPr>
          <p:cNvPr id="1187" name="Google Shape;1187;p87"/>
          <p:cNvSpPr txBox="1">
            <a:spLocks noGrp="1"/>
          </p:cNvSpPr>
          <p:nvPr>
            <p:ph type="subTitle" idx="1"/>
          </p:nvPr>
        </p:nvSpPr>
        <p:spPr>
          <a:xfrm>
            <a:off x="261674" y="3771375"/>
            <a:ext cx="25365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One-hot encoding for non-ordinal variables.</a:t>
            </a:r>
            <a:endParaRPr>
              <a:solidFill>
                <a:srgbClr val="222832"/>
              </a:solidFill>
            </a:endParaRPr>
          </a:p>
        </p:txBody>
      </p:sp>
      <p:sp>
        <p:nvSpPr>
          <p:cNvPr id="1188" name="Google Shape;1188;p87"/>
          <p:cNvSpPr txBox="1">
            <a:spLocks noGrp="1"/>
          </p:cNvSpPr>
          <p:nvPr>
            <p:ph type="subTitle" idx="1"/>
          </p:nvPr>
        </p:nvSpPr>
        <p:spPr>
          <a:xfrm>
            <a:off x="261677" y="1838725"/>
            <a:ext cx="25365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Label encoding for ordinal variables to capture inherent hierarchy.</a:t>
            </a:r>
            <a:endParaRPr>
              <a:solidFill>
                <a:srgbClr val="222832"/>
              </a:solidFill>
            </a:endParaRPr>
          </a:p>
        </p:txBody>
      </p:sp>
      <p:graphicFrame>
        <p:nvGraphicFramePr>
          <p:cNvPr id="1189" name="Google Shape;1189;p87"/>
          <p:cNvGraphicFramePr/>
          <p:nvPr/>
        </p:nvGraphicFramePr>
        <p:xfrm>
          <a:off x="3462575" y="1180050"/>
          <a:ext cx="1973600" cy="1981050"/>
        </p:xfrm>
        <a:graphic>
          <a:graphicData uri="http://schemas.openxmlformats.org/drawingml/2006/table">
            <a:tbl>
              <a:tblPr>
                <a:noFill/>
                <a:tableStyleId>{1F08D35F-4F27-4C65-B2AB-ED29073AA92A}</a:tableStyleId>
              </a:tblPr>
              <a:tblGrid>
                <a:gridCol w="19736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t>temp_of_extremities</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cold</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cool</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normal</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warm</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190" name="Google Shape;1190;p87"/>
          <p:cNvGraphicFramePr/>
          <p:nvPr/>
        </p:nvGraphicFramePr>
        <p:xfrm>
          <a:off x="6070125" y="1180050"/>
          <a:ext cx="1973600" cy="1981050"/>
        </p:xfrm>
        <a:graphic>
          <a:graphicData uri="http://schemas.openxmlformats.org/drawingml/2006/table">
            <a:tbl>
              <a:tblPr>
                <a:noFill/>
                <a:tableStyleId>{1F08D35F-4F27-4C65-B2AB-ED29073AA92A}</a:tableStyleId>
              </a:tblPr>
              <a:tblGrid>
                <a:gridCol w="19736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t>temp_of_extremities</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2</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3</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191" name="Google Shape;1191;p87"/>
          <p:cNvCxnSpPr/>
          <p:nvPr/>
        </p:nvCxnSpPr>
        <p:spPr>
          <a:xfrm>
            <a:off x="5449825" y="2198875"/>
            <a:ext cx="617100" cy="0"/>
          </a:xfrm>
          <a:prstGeom prst="straightConnector1">
            <a:avLst/>
          </a:prstGeom>
          <a:noFill/>
          <a:ln w="28575" cap="flat" cmpd="sng">
            <a:solidFill>
              <a:schemeClr val="dk2"/>
            </a:solidFill>
            <a:prstDash val="solid"/>
            <a:round/>
            <a:headEnd type="none" w="med" len="med"/>
            <a:tailEnd type="triangle" w="med" len="med"/>
          </a:ln>
        </p:spPr>
      </p:cxnSp>
      <p:graphicFrame>
        <p:nvGraphicFramePr>
          <p:cNvPr id="1192" name="Google Shape;1192;p87"/>
          <p:cNvGraphicFramePr/>
          <p:nvPr/>
        </p:nvGraphicFramePr>
        <p:xfrm>
          <a:off x="2753925" y="3398488"/>
          <a:ext cx="1973600" cy="1584840"/>
        </p:xfrm>
        <a:graphic>
          <a:graphicData uri="http://schemas.openxmlformats.org/drawingml/2006/table">
            <a:tbl>
              <a:tblPr>
                <a:noFill/>
                <a:tableStyleId>{1F08D35F-4F27-4C65-B2AB-ED29073AA92A}</a:tableStyleId>
              </a:tblPr>
              <a:tblGrid>
                <a:gridCol w="19736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t>mucous_membrane</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normal</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pale_pink</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dark_cyanotic</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1193" name="Google Shape;1193;p87"/>
          <p:cNvCxnSpPr/>
          <p:nvPr/>
        </p:nvCxnSpPr>
        <p:spPr>
          <a:xfrm>
            <a:off x="4741175" y="4204163"/>
            <a:ext cx="617100" cy="0"/>
          </a:xfrm>
          <a:prstGeom prst="straightConnector1">
            <a:avLst/>
          </a:prstGeom>
          <a:noFill/>
          <a:ln w="28575" cap="flat" cmpd="sng">
            <a:solidFill>
              <a:schemeClr val="dk2"/>
            </a:solidFill>
            <a:prstDash val="solid"/>
            <a:round/>
            <a:headEnd type="none" w="med" len="med"/>
            <a:tailEnd type="triangle" w="med" len="med"/>
          </a:ln>
        </p:spPr>
      </p:cxnSp>
      <p:graphicFrame>
        <p:nvGraphicFramePr>
          <p:cNvPr id="1194" name="Google Shape;1194;p87"/>
          <p:cNvGraphicFramePr/>
          <p:nvPr/>
        </p:nvGraphicFramePr>
        <p:xfrm>
          <a:off x="5371925" y="3411763"/>
          <a:ext cx="3496125" cy="1584840"/>
        </p:xfrm>
        <a:graphic>
          <a:graphicData uri="http://schemas.openxmlformats.org/drawingml/2006/table">
            <a:tbl>
              <a:tblPr>
                <a:noFill/>
                <a:tableStyleId>{1F08D35F-4F27-4C65-B2AB-ED29073AA92A}</a:tableStyleId>
              </a:tblPr>
              <a:tblGrid>
                <a:gridCol w="945925">
                  <a:extLst>
                    <a:ext uri="{9D8B030D-6E8A-4147-A177-3AD203B41FA5}">
                      <a16:colId xmlns:a16="http://schemas.microsoft.com/office/drawing/2014/main" val="20000"/>
                    </a:ext>
                  </a:extLst>
                </a:gridCol>
                <a:gridCol w="1151650">
                  <a:extLst>
                    <a:ext uri="{9D8B030D-6E8A-4147-A177-3AD203B41FA5}">
                      <a16:colId xmlns:a16="http://schemas.microsoft.com/office/drawing/2014/main" val="20001"/>
                    </a:ext>
                  </a:extLst>
                </a:gridCol>
                <a:gridCol w="13985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t>normal</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tc>
                  <a:txBody>
                    <a:bodyPr/>
                    <a:lstStyle/>
                    <a:p>
                      <a:pPr marL="0" lvl="0" indent="0" algn="ctr" rtl="0">
                        <a:spcBef>
                          <a:spcPts val="0"/>
                        </a:spcBef>
                        <a:spcAft>
                          <a:spcPts val="0"/>
                        </a:spcAft>
                        <a:buNone/>
                      </a:pPr>
                      <a:r>
                        <a:rPr lang="en" b="1"/>
                        <a:t>pale_pink</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tc>
                  <a:txBody>
                    <a:bodyPr/>
                    <a:lstStyle/>
                    <a:p>
                      <a:pPr marL="0" lvl="0" indent="0" algn="ctr" rtl="0">
                        <a:spcBef>
                          <a:spcPts val="0"/>
                        </a:spcBef>
                        <a:spcAft>
                          <a:spcPts val="0"/>
                        </a:spcAft>
                        <a:buNone/>
                      </a:pPr>
                      <a:r>
                        <a:rPr lang="en" b="1"/>
                        <a:t>dark_cyanotic</a:t>
                      </a:r>
                      <a:endParaRPr b="1"/>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solidFill>
                      <a:srgbClr val="B1DFD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1</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tc>
                  <a:txBody>
                    <a:bodyPr/>
                    <a:lstStyle/>
                    <a:p>
                      <a:pPr marL="0" lvl="0" indent="0" algn="l" rtl="0">
                        <a:spcBef>
                          <a:spcPts val="0"/>
                        </a:spcBef>
                        <a:spcAft>
                          <a:spcPts val="0"/>
                        </a:spcAft>
                        <a:buNone/>
                      </a:pPr>
                      <a:r>
                        <a:rPr lang="en"/>
                        <a:t>1</a:t>
                      </a:r>
                      <a:endParaRPr/>
                    </a:p>
                  </a:txBody>
                  <a:tcPr marL="91425" marR="91425" marT="91425" marB="91425">
                    <a:lnL w="19050" cap="flat" cmpd="sng">
                      <a:solidFill>
                        <a:srgbClr val="222832"/>
                      </a:solidFill>
                      <a:prstDash val="solid"/>
                      <a:round/>
                      <a:headEnd type="none" w="sm" len="sm"/>
                      <a:tailEnd type="none" w="sm" len="sm"/>
                    </a:lnL>
                    <a:lnR w="19050" cap="flat" cmpd="sng">
                      <a:solidFill>
                        <a:srgbClr val="222832"/>
                      </a:solidFill>
                      <a:prstDash val="solid"/>
                      <a:round/>
                      <a:headEnd type="none" w="sm" len="sm"/>
                      <a:tailEnd type="none" w="sm" len="sm"/>
                    </a:lnR>
                    <a:lnT w="19050" cap="flat" cmpd="sng">
                      <a:solidFill>
                        <a:srgbClr val="222832"/>
                      </a:solidFill>
                      <a:prstDash val="solid"/>
                      <a:round/>
                      <a:headEnd type="none" w="sm" len="sm"/>
                      <a:tailEnd type="none" w="sm" len="sm"/>
                    </a:lnT>
                    <a:lnB w="19050" cap="flat" cmpd="sng">
                      <a:solidFill>
                        <a:srgbClr val="22283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 name="Camera 1">
            <a:extLst>
              <a:ext uri="{FF2B5EF4-FFF2-40B4-BE49-F238E27FC236}">
                <a16:creationId xmlns:a16="http://schemas.microsoft.com/office/drawing/2014/main" id="{2021ABD8-E3BD-CA7F-70D6-3376175D1C5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Null Value Imputation</a:t>
            </a:r>
            <a:endParaRPr/>
          </a:p>
        </p:txBody>
      </p:sp>
      <p:sp>
        <p:nvSpPr>
          <p:cNvPr id="1200" name="Google Shape;1200;p88"/>
          <p:cNvSpPr txBox="1">
            <a:spLocks noGrp="1"/>
          </p:cNvSpPr>
          <p:nvPr>
            <p:ph type="subTitle" idx="1"/>
          </p:nvPr>
        </p:nvSpPr>
        <p:spPr>
          <a:xfrm>
            <a:off x="4884305" y="3714799"/>
            <a:ext cx="3719731"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Categorical variables are imputed with the mode or domain-relevant default value.</a:t>
            </a:r>
            <a:endParaRPr>
              <a:solidFill>
                <a:srgbClr val="222832"/>
              </a:solidFill>
            </a:endParaRPr>
          </a:p>
        </p:txBody>
      </p:sp>
      <p:sp>
        <p:nvSpPr>
          <p:cNvPr id="1201" name="Google Shape;1201;p88"/>
          <p:cNvSpPr txBox="1">
            <a:spLocks noGrp="1"/>
          </p:cNvSpPr>
          <p:nvPr>
            <p:ph type="subTitle" idx="1"/>
          </p:nvPr>
        </p:nvSpPr>
        <p:spPr>
          <a:xfrm>
            <a:off x="579005" y="3714799"/>
            <a:ext cx="3719731"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Numerical variables are imputed with the median.</a:t>
            </a:r>
            <a:endParaRPr>
              <a:solidFill>
                <a:srgbClr val="222832"/>
              </a:solidFill>
            </a:endParaRPr>
          </a:p>
        </p:txBody>
      </p:sp>
      <p:pic>
        <p:nvPicPr>
          <p:cNvPr id="2" name="Numerical Imputation">
            <a:hlinkClick r:id="" action="ppaction://media"/>
            <a:extLst>
              <a:ext uri="{FF2B5EF4-FFF2-40B4-BE49-F238E27FC236}">
                <a16:creationId xmlns:a16="http://schemas.microsoft.com/office/drawing/2014/main" id="{A93A56D5-8960-EA07-C17E-A8E2287E07F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8490" y="1435573"/>
            <a:ext cx="4133566" cy="2272353"/>
          </a:xfrm>
          <a:prstGeom prst="rect">
            <a:avLst/>
          </a:prstGeom>
        </p:spPr>
      </p:pic>
      <p:pic>
        <p:nvPicPr>
          <p:cNvPr id="3" name="Categorical Imputation">
            <a:hlinkClick r:id="" action="ppaction://media"/>
            <a:extLst>
              <a:ext uri="{FF2B5EF4-FFF2-40B4-BE49-F238E27FC236}">
                <a16:creationId xmlns:a16="http://schemas.microsoft.com/office/drawing/2014/main" id="{194C337F-269B-46B3-CEC0-D52AE5E42CF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76064" y="1435573"/>
            <a:ext cx="4133566" cy="2263824"/>
          </a:xfrm>
          <a:prstGeom prst="rect">
            <a:avLst/>
          </a:prstGeom>
        </p:spPr>
      </p:pic>
      <p:pic>
        <p:nvPicPr>
          <p:cNvPr id="4" name="Camera 3">
            <a:extLst>
              <a:ext uri="{FF2B5EF4-FFF2-40B4-BE49-F238E27FC236}">
                <a16:creationId xmlns:a16="http://schemas.microsoft.com/office/drawing/2014/main" id="{47BF7583-510D-8D14-EA25-10FD5F9DBF02}"/>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2"/>
          <p:cNvSpPr txBox="1">
            <a:spLocks noGrp="1"/>
          </p:cNvSpPr>
          <p:nvPr>
            <p:ph type="title"/>
          </p:nvPr>
        </p:nvSpPr>
        <p:spPr>
          <a:xfrm>
            <a:off x="1216549" y="2559293"/>
            <a:ext cx="15948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54" name="Google Shape;1054;p72"/>
          <p:cNvSpPr txBox="1">
            <a:spLocks noGrp="1"/>
          </p:cNvSpPr>
          <p:nvPr>
            <p:ph type="title" idx="2"/>
          </p:nvPr>
        </p:nvSpPr>
        <p:spPr>
          <a:xfrm>
            <a:off x="3734924" y="2559293"/>
            <a:ext cx="15948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55" name="Google Shape;1055;p72"/>
          <p:cNvSpPr txBox="1">
            <a:spLocks noGrp="1"/>
          </p:cNvSpPr>
          <p:nvPr>
            <p:ph type="subTitle" idx="1"/>
          </p:nvPr>
        </p:nvSpPr>
        <p:spPr>
          <a:xfrm>
            <a:off x="718800" y="1641600"/>
            <a:ext cx="2669700" cy="3972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
              <a:t>Introduction</a:t>
            </a:r>
            <a:endParaRPr lang="en-US"/>
          </a:p>
        </p:txBody>
      </p:sp>
      <p:sp>
        <p:nvSpPr>
          <p:cNvPr id="1057" name="Google Shape;1057;p72"/>
          <p:cNvSpPr txBox="1">
            <a:spLocks noGrp="1"/>
          </p:cNvSpPr>
          <p:nvPr>
            <p:ph type="subTitle" idx="4"/>
          </p:nvPr>
        </p:nvSpPr>
        <p:spPr>
          <a:xfrm>
            <a:off x="3237150" y="1641600"/>
            <a:ext cx="2669700" cy="3972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
              <a:t>EDA</a:t>
            </a:r>
            <a:endParaRPr lang="en-US"/>
          </a:p>
        </p:txBody>
      </p:sp>
      <p:sp>
        <p:nvSpPr>
          <p:cNvPr id="1059" name="Google Shape;1059;p72"/>
          <p:cNvSpPr txBox="1">
            <a:spLocks noGrp="1"/>
          </p:cNvSpPr>
          <p:nvPr>
            <p:ph type="subTitle" idx="6"/>
          </p:nvPr>
        </p:nvSpPr>
        <p:spPr>
          <a:xfrm>
            <a:off x="5755500" y="1641600"/>
            <a:ext cx="2669700" cy="397200"/>
          </a:xfrm>
          <a:prstGeom prst="rect">
            <a:avLst/>
          </a:prstGeom>
        </p:spPr>
        <p:txBody>
          <a:bodyPr spcFirstLastPara="1" wrap="square" lIns="91425" tIns="91425" rIns="91425" bIns="91425" anchor="t" anchorCtr="0">
            <a:noAutofit/>
          </a:bodyPr>
          <a:lstStyle/>
          <a:p>
            <a:pPr marL="0" indent="0">
              <a:spcAft>
                <a:spcPts val="1600"/>
              </a:spcAft>
            </a:pPr>
            <a:r>
              <a:rPr lang="en"/>
              <a:t>Feature Engineering</a:t>
            </a:r>
            <a:endParaRPr lang="en-US"/>
          </a:p>
        </p:txBody>
      </p:sp>
      <p:sp>
        <p:nvSpPr>
          <p:cNvPr id="1061" name="Google Shape;1061;p72"/>
          <p:cNvSpPr txBox="1">
            <a:spLocks noGrp="1"/>
          </p:cNvSpPr>
          <p:nvPr>
            <p:ph type="subTitle" idx="8"/>
          </p:nvPr>
        </p:nvSpPr>
        <p:spPr>
          <a:xfrm>
            <a:off x="467911" y="3053145"/>
            <a:ext cx="3092100" cy="397200"/>
          </a:xfrm>
          <a:prstGeom prst="rect">
            <a:avLst/>
          </a:prstGeom>
        </p:spPr>
        <p:txBody>
          <a:bodyPr spcFirstLastPara="1" wrap="square" lIns="91425" tIns="91425" rIns="91425" bIns="91425" anchor="t" anchorCtr="0">
            <a:noAutofit/>
          </a:bodyPr>
          <a:lstStyle/>
          <a:p>
            <a:pPr marL="0" indent="0">
              <a:spcAft>
                <a:spcPts val="1600"/>
              </a:spcAft>
            </a:pPr>
            <a:r>
              <a:rPr lang="en"/>
              <a:t>Model Fitting</a:t>
            </a:r>
          </a:p>
        </p:txBody>
      </p:sp>
      <p:sp>
        <p:nvSpPr>
          <p:cNvPr id="1063" name="Google Shape;1063;p72"/>
          <p:cNvSpPr txBox="1">
            <a:spLocks noGrp="1"/>
          </p:cNvSpPr>
          <p:nvPr>
            <p:ph type="subTitle" idx="13"/>
          </p:nvPr>
        </p:nvSpPr>
        <p:spPr>
          <a:xfrm>
            <a:off x="3197486" y="3053145"/>
            <a:ext cx="2669700" cy="397200"/>
          </a:xfrm>
          <a:prstGeom prst="rect">
            <a:avLst/>
          </a:prstGeom>
        </p:spPr>
        <p:txBody>
          <a:bodyPr spcFirstLastPara="1" wrap="square" lIns="91425" tIns="91425" rIns="91425" bIns="91425" anchor="t" anchorCtr="0">
            <a:noAutofit/>
          </a:bodyPr>
          <a:lstStyle/>
          <a:p>
            <a:pPr marL="0" indent="0">
              <a:spcAft>
                <a:spcPts val="1600"/>
              </a:spcAft>
            </a:pPr>
            <a:r>
              <a:rPr lang="en"/>
              <a:t>Experimental Analysis</a:t>
            </a:r>
            <a:endParaRPr/>
          </a:p>
        </p:txBody>
      </p:sp>
      <p:sp>
        <p:nvSpPr>
          <p:cNvPr id="1065" name="Google Shape;1065;p72"/>
          <p:cNvSpPr txBox="1">
            <a:spLocks noGrp="1"/>
          </p:cNvSpPr>
          <p:nvPr>
            <p:ph type="title" idx="15"/>
          </p:nvPr>
        </p:nvSpPr>
        <p:spPr>
          <a:xfrm>
            <a:off x="1256225" y="1132242"/>
            <a:ext cx="15948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66" name="Google Shape;1066;p72"/>
          <p:cNvSpPr txBox="1">
            <a:spLocks noGrp="1"/>
          </p:cNvSpPr>
          <p:nvPr>
            <p:ph type="title" idx="16"/>
          </p:nvPr>
        </p:nvSpPr>
        <p:spPr>
          <a:xfrm>
            <a:off x="3774600" y="1132242"/>
            <a:ext cx="15948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67" name="Google Shape;1067;p72"/>
          <p:cNvSpPr txBox="1">
            <a:spLocks noGrp="1"/>
          </p:cNvSpPr>
          <p:nvPr>
            <p:ph type="title" idx="17"/>
          </p:nvPr>
        </p:nvSpPr>
        <p:spPr>
          <a:xfrm>
            <a:off x="6292975" y="1132242"/>
            <a:ext cx="15948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68" name="Google Shape;1068;p72"/>
          <p:cNvSpPr txBox="1">
            <a:spLocks noGrp="1"/>
          </p:cNvSpPr>
          <p:nvPr>
            <p:ph type="title" idx="18"/>
          </p:nvPr>
        </p:nvSpPr>
        <p:spPr>
          <a:xfrm>
            <a:off x="2727000" y="363275"/>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3" name="Google Shape;1054;p72">
            <a:extLst>
              <a:ext uri="{FF2B5EF4-FFF2-40B4-BE49-F238E27FC236}">
                <a16:creationId xmlns:a16="http://schemas.microsoft.com/office/drawing/2014/main" id="{D042543E-8480-8AC0-339B-5D5ED78C77AC}"/>
              </a:ext>
            </a:extLst>
          </p:cNvPr>
          <p:cNvSpPr txBox="1">
            <a:spLocks/>
          </p:cNvSpPr>
          <p:nvPr/>
        </p:nvSpPr>
        <p:spPr>
          <a:xfrm>
            <a:off x="6294551" y="2555830"/>
            <a:ext cx="15948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9pPr>
          </a:lstStyle>
          <a:p>
            <a:r>
              <a:rPr lang="en"/>
              <a:t>06</a:t>
            </a:r>
          </a:p>
        </p:txBody>
      </p:sp>
      <p:sp>
        <p:nvSpPr>
          <p:cNvPr id="15" name="Google Shape;1063;p72">
            <a:extLst>
              <a:ext uri="{FF2B5EF4-FFF2-40B4-BE49-F238E27FC236}">
                <a16:creationId xmlns:a16="http://schemas.microsoft.com/office/drawing/2014/main" id="{21A7A99A-C19C-4B43-0123-4B9F2EB3702E}"/>
              </a:ext>
            </a:extLst>
          </p:cNvPr>
          <p:cNvSpPr txBox="1">
            <a:spLocks/>
          </p:cNvSpPr>
          <p:nvPr/>
        </p:nvSpPr>
        <p:spPr>
          <a:xfrm>
            <a:off x="5757113" y="3049682"/>
            <a:ext cx="2669700" cy="3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2pPr>
            <a:lvl3pPr marL="1371600" marR="0" lvl="2"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3pPr>
            <a:lvl4pPr marL="1828800" marR="0" lvl="3"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4pPr>
            <a:lvl5pPr marL="2286000" marR="0" lvl="4"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5pPr>
            <a:lvl6pPr marL="2743200" marR="0" lvl="5"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6pPr>
            <a:lvl7pPr marL="3200400" marR="0" lvl="6"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7pPr>
            <a:lvl8pPr marL="3657600" marR="0" lvl="7" indent="-317500" algn="l" rtl="0">
              <a:lnSpc>
                <a:spcPct val="100000"/>
              </a:lnSpc>
              <a:spcBef>
                <a:spcPts val="1600"/>
              </a:spcBef>
              <a:spcAft>
                <a:spcPts val="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8pPr>
            <a:lvl9pPr marL="4114800" marR="0" lvl="8" indent="-317500" algn="l" rtl="0">
              <a:lnSpc>
                <a:spcPct val="100000"/>
              </a:lnSpc>
              <a:spcBef>
                <a:spcPts val="1600"/>
              </a:spcBef>
              <a:spcAft>
                <a:spcPts val="1600"/>
              </a:spcAft>
              <a:buClr>
                <a:schemeClr val="dk1"/>
              </a:buClr>
              <a:buSzPts val="2700"/>
              <a:buFont typeface="Josefin Sans"/>
              <a:buNone/>
              <a:defRPr sz="2700" b="1" i="0" u="none" strike="noStrike" cap="none">
                <a:solidFill>
                  <a:schemeClr val="dk1"/>
                </a:solidFill>
                <a:latin typeface="Josefin Sans"/>
                <a:ea typeface="Josefin Sans"/>
                <a:cs typeface="Josefin Sans"/>
                <a:sym typeface="Josefin Sans"/>
              </a:defRPr>
            </a:lvl9pPr>
          </a:lstStyle>
          <a:p>
            <a:pPr marL="0" indent="0">
              <a:spcAft>
                <a:spcPts val="1600"/>
              </a:spcAft>
            </a:pPr>
            <a:r>
              <a:rPr lang="en-US"/>
              <a:t>Conclusion</a:t>
            </a:r>
          </a:p>
        </p:txBody>
      </p:sp>
      <p:pic>
        <p:nvPicPr>
          <p:cNvPr id="4" name="Camera 3">
            <a:extLst>
              <a:ext uri="{FF2B5EF4-FFF2-40B4-BE49-F238E27FC236}">
                <a16:creationId xmlns:a16="http://schemas.microsoft.com/office/drawing/2014/main" id="{BD47B701-0C1A-54CB-ECB9-DC5485747D7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8"/>
                                        </p:tgtEl>
                                        <p:attrNameLst>
                                          <p:attrName>style.visibility</p:attrName>
                                        </p:attrNameLst>
                                      </p:cBhvr>
                                      <p:to>
                                        <p:strVal val="visible"/>
                                      </p:to>
                                    </p:set>
                                    <p:animEffect transition="in" filter="fade">
                                      <p:cBhvr>
                                        <p:cTn id="7" dur="1000"/>
                                        <p:tgtEl>
                                          <p:spTgt spid="10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53"/>
                                        </p:tgtEl>
                                        <p:attrNameLst>
                                          <p:attrName>style.visibility</p:attrName>
                                        </p:attrNameLst>
                                      </p:cBhvr>
                                      <p:to>
                                        <p:strVal val="visible"/>
                                      </p:to>
                                    </p:set>
                                    <p:animEffect transition="in" filter="fade">
                                      <p:cBhvr>
                                        <p:cTn id="11" dur="1000"/>
                                        <p:tgtEl>
                                          <p:spTgt spid="1053"/>
                                        </p:tgtEl>
                                      </p:cBhvr>
                                    </p:animEffect>
                                  </p:childTnLst>
                                </p:cTn>
                              </p:par>
                              <p:par>
                                <p:cTn id="12" presetID="10" presetClass="entr" presetSubtype="0" fill="hold" nodeType="withEffect">
                                  <p:stCondLst>
                                    <p:cond delay="0"/>
                                  </p:stCondLst>
                                  <p:childTnLst>
                                    <p:set>
                                      <p:cBhvr>
                                        <p:cTn id="13" dur="1" fill="hold">
                                          <p:stCondLst>
                                            <p:cond delay="0"/>
                                          </p:stCondLst>
                                        </p:cTn>
                                        <p:tgtEl>
                                          <p:spTgt spid="1065"/>
                                        </p:tgtEl>
                                        <p:attrNameLst>
                                          <p:attrName>style.visibility</p:attrName>
                                        </p:attrNameLst>
                                      </p:cBhvr>
                                      <p:to>
                                        <p:strVal val="visible"/>
                                      </p:to>
                                    </p:set>
                                    <p:animEffect transition="in" filter="fade">
                                      <p:cBhvr>
                                        <p:cTn id="14" dur="1000"/>
                                        <p:tgtEl>
                                          <p:spTgt spid="1065"/>
                                        </p:tgtEl>
                                      </p:cBhvr>
                                    </p:animEffect>
                                  </p:childTnLst>
                                </p:cTn>
                              </p:par>
                              <p:par>
                                <p:cTn id="15" presetID="10" presetClass="entr" presetSubtype="0" fill="hold" nodeType="withEffect">
                                  <p:stCondLst>
                                    <p:cond delay="0"/>
                                  </p:stCondLst>
                                  <p:childTnLst>
                                    <p:set>
                                      <p:cBhvr>
                                        <p:cTn id="16" dur="1" fill="hold">
                                          <p:stCondLst>
                                            <p:cond delay="0"/>
                                          </p:stCondLst>
                                        </p:cTn>
                                        <p:tgtEl>
                                          <p:spTgt spid="1066"/>
                                        </p:tgtEl>
                                        <p:attrNameLst>
                                          <p:attrName>style.visibility</p:attrName>
                                        </p:attrNameLst>
                                      </p:cBhvr>
                                      <p:to>
                                        <p:strVal val="visible"/>
                                      </p:to>
                                    </p:set>
                                    <p:animEffect transition="in" filter="fade">
                                      <p:cBhvr>
                                        <p:cTn id="17" dur="1000"/>
                                        <p:tgtEl>
                                          <p:spTgt spid="1066"/>
                                        </p:tgtEl>
                                      </p:cBhvr>
                                    </p:animEffect>
                                  </p:childTnLst>
                                </p:cTn>
                              </p:par>
                              <p:par>
                                <p:cTn id="18" presetID="10" presetClass="entr" presetSubtype="0" fill="hold" nodeType="withEffect">
                                  <p:stCondLst>
                                    <p:cond delay="0"/>
                                  </p:stCondLst>
                                  <p:childTnLst>
                                    <p:set>
                                      <p:cBhvr>
                                        <p:cTn id="19" dur="1" fill="hold">
                                          <p:stCondLst>
                                            <p:cond delay="0"/>
                                          </p:stCondLst>
                                        </p:cTn>
                                        <p:tgtEl>
                                          <p:spTgt spid="1067"/>
                                        </p:tgtEl>
                                        <p:attrNameLst>
                                          <p:attrName>style.visibility</p:attrName>
                                        </p:attrNameLst>
                                      </p:cBhvr>
                                      <p:to>
                                        <p:strVal val="visible"/>
                                      </p:to>
                                    </p:set>
                                    <p:animEffect transition="in" filter="fade">
                                      <p:cBhvr>
                                        <p:cTn id="20" dur="1000"/>
                                        <p:tgtEl>
                                          <p:spTgt spid="1067"/>
                                        </p:tgtEl>
                                      </p:cBhvr>
                                    </p:animEffect>
                                  </p:childTnLst>
                                </p:cTn>
                              </p:par>
                              <p:par>
                                <p:cTn id="21" presetID="10" presetClass="entr" presetSubtype="0" fill="hold" nodeType="withEffect">
                                  <p:stCondLst>
                                    <p:cond delay="0"/>
                                  </p:stCondLst>
                                  <p:childTnLst>
                                    <p:set>
                                      <p:cBhvr>
                                        <p:cTn id="22" dur="1" fill="hold">
                                          <p:stCondLst>
                                            <p:cond delay="0"/>
                                          </p:stCondLst>
                                        </p:cTn>
                                        <p:tgtEl>
                                          <p:spTgt spid="1054"/>
                                        </p:tgtEl>
                                        <p:attrNameLst>
                                          <p:attrName>style.visibility</p:attrName>
                                        </p:attrNameLst>
                                      </p:cBhvr>
                                      <p:to>
                                        <p:strVal val="visible"/>
                                      </p:to>
                                    </p:set>
                                    <p:animEffect transition="in" filter="fade">
                                      <p:cBhvr>
                                        <p:cTn id="23" dur="1000"/>
                                        <p:tgtEl>
                                          <p:spTgt spid="1054"/>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55"/>
                                        </p:tgtEl>
                                        <p:attrNameLst>
                                          <p:attrName>style.visibility</p:attrName>
                                        </p:attrNameLst>
                                      </p:cBhvr>
                                      <p:to>
                                        <p:strVal val="visible"/>
                                      </p:to>
                                    </p:set>
                                    <p:animEffect transition="in" filter="fade">
                                      <p:cBhvr>
                                        <p:cTn id="27" dur="1000"/>
                                        <p:tgtEl>
                                          <p:spTgt spid="1055"/>
                                        </p:tgtEl>
                                      </p:cBhvr>
                                    </p:animEffect>
                                  </p:childTnLst>
                                </p:cTn>
                              </p:par>
                              <p:par>
                                <p:cTn id="28" presetID="10" presetClass="entr" presetSubtype="0" fill="hold" nodeType="withEffect">
                                  <p:stCondLst>
                                    <p:cond delay="0"/>
                                  </p:stCondLst>
                                  <p:childTnLst>
                                    <p:set>
                                      <p:cBhvr>
                                        <p:cTn id="29" dur="1" fill="hold">
                                          <p:stCondLst>
                                            <p:cond delay="0"/>
                                          </p:stCondLst>
                                        </p:cTn>
                                        <p:tgtEl>
                                          <p:spTgt spid="1057"/>
                                        </p:tgtEl>
                                        <p:attrNameLst>
                                          <p:attrName>style.visibility</p:attrName>
                                        </p:attrNameLst>
                                      </p:cBhvr>
                                      <p:to>
                                        <p:strVal val="visible"/>
                                      </p:to>
                                    </p:set>
                                    <p:animEffect transition="in" filter="fade">
                                      <p:cBhvr>
                                        <p:cTn id="30" dur="1000"/>
                                        <p:tgtEl>
                                          <p:spTgt spid="1057"/>
                                        </p:tgtEl>
                                      </p:cBhvr>
                                    </p:animEffect>
                                  </p:childTnLst>
                                </p:cTn>
                              </p:par>
                              <p:par>
                                <p:cTn id="31" presetID="10" presetClass="entr" presetSubtype="0" fill="hold" nodeType="withEffect">
                                  <p:stCondLst>
                                    <p:cond delay="0"/>
                                  </p:stCondLst>
                                  <p:childTnLst>
                                    <p:set>
                                      <p:cBhvr>
                                        <p:cTn id="32" dur="1" fill="hold">
                                          <p:stCondLst>
                                            <p:cond delay="0"/>
                                          </p:stCondLst>
                                        </p:cTn>
                                        <p:tgtEl>
                                          <p:spTgt spid="1059"/>
                                        </p:tgtEl>
                                        <p:attrNameLst>
                                          <p:attrName>style.visibility</p:attrName>
                                        </p:attrNameLst>
                                      </p:cBhvr>
                                      <p:to>
                                        <p:strVal val="visible"/>
                                      </p:to>
                                    </p:set>
                                    <p:animEffect transition="in" filter="fade">
                                      <p:cBhvr>
                                        <p:cTn id="33" dur="1000"/>
                                        <p:tgtEl>
                                          <p:spTgt spid="1059"/>
                                        </p:tgtEl>
                                      </p:cBhvr>
                                    </p:animEffect>
                                  </p:childTnLst>
                                </p:cTn>
                              </p:par>
                              <p:par>
                                <p:cTn id="34" presetID="10" presetClass="entr" presetSubtype="0" fill="hold" nodeType="withEffect">
                                  <p:stCondLst>
                                    <p:cond delay="0"/>
                                  </p:stCondLst>
                                  <p:childTnLst>
                                    <p:set>
                                      <p:cBhvr>
                                        <p:cTn id="35" dur="1" fill="hold">
                                          <p:stCondLst>
                                            <p:cond delay="0"/>
                                          </p:stCondLst>
                                        </p:cTn>
                                        <p:tgtEl>
                                          <p:spTgt spid="1063"/>
                                        </p:tgtEl>
                                        <p:attrNameLst>
                                          <p:attrName>style.visibility</p:attrName>
                                        </p:attrNameLst>
                                      </p:cBhvr>
                                      <p:to>
                                        <p:strVal val="visible"/>
                                      </p:to>
                                    </p:set>
                                    <p:animEffect transition="in" filter="fade">
                                      <p:cBhvr>
                                        <p:cTn id="36" dur="1000"/>
                                        <p:tgtEl>
                                          <p:spTgt spid="1063"/>
                                        </p:tgtEl>
                                      </p:cBhvr>
                                    </p:animEffect>
                                  </p:childTnLst>
                                </p:cTn>
                              </p:par>
                              <p:par>
                                <p:cTn id="37" presetID="10" presetClass="entr" presetSubtype="0" fill="hold" nodeType="withEffect">
                                  <p:stCondLst>
                                    <p:cond delay="0"/>
                                  </p:stCondLst>
                                  <p:childTnLst>
                                    <p:set>
                                      <p:cBhvr>
                                        <p:cTn id="38" dur="1" fill="hold">
                                          <p:stCondLst>
                                            <p:cond delay="0"/>
                                          </p:stCondLst>
                                        </p:cTn>
                                        <p:tgtEl>
                                          <p:spTgt spid="1061"/>
                                        </p:tgtEl>
                                        <p:attrNameLst>
                                          <p:attrName>style.visibility</p:attrName>
                                        </p:attrNameLst>
                                      </p:cBhvr>
                                      <p:to>
                                        <p:strVal val="visible"/>
                                      </p:to>
                                    </p:set>
                                    <p:animEffect transition="in" filter="fade">
                                      <p:cBhvr>
                                        <p:cTn id="39" dur="1000"/>
                                        <p:tgtEl>
                                          <p:spTgt spid="1061"/>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8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Columns Removed</a:t>
            </a:r>
            <a:endParaRPr/>
          </a:p>
        </p:txBody>
      </p:sp>
      <p:sp>
        <p:nvSpPr>
          <p:cNvPr id="1209" name="Google Shape;1209;p89"/>
          <p:cNvSpPr txBox="1">
            <a:spLocks noGrp="1"/>
          </p:cNvSpPr>
          <p:nvPr>
            <p:ph type="subTitle" idx="1"/>
          </p:nvPr>
        </p:nvSpPr>
        <p:spPr>
          <a:xfrm>
            <a:off x="1987097" y="4200670"/>
            <a:ext cx="5169805"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Features containing more than 90% of zeroes are removed.</a:t>
            </a:r>
            <a:endParaRPr>
              <a:solidFill>
                <a:srgbClr val="222832"/>
              </a:solidFill>
            </a:endParaRPr>
          </a:p>
        </p:txBody>
      </p:sp>
      <p:pic>
        <p:nvPicPr>
          <p:cNvPr id="2" name="Picture 1">
            <a:extLst>
              <a:ext uri="{FF2B5EF4-FFF2-40B4-BE49-F238E27FC236}">
                <a16:creationId xmlns:a16="http://schemas.microsoft.com/office/drawing/2014/main" id="{37FBB373-E8B2-7F64-E53F-0E48CFA91555}"/>
              </a:ext>
            </a:extLst>
          </p:cNvPr>
          <p:cNvPicPr>
            <a:picLocks noChangeAspect="1"/>
          </p:cNvPicPr>
          <p:nvPr/>
        </p:nvPicPr>
        <p:blipFill>
          <a:blip r:embed="rId3"/>
          <a:stretch>
            <a:fillRect/>
          </a:stretch>
        </p:blipFill>
        <p:spPr>
          <a:xfrm>
            <a:off x="1356246" y="1214064"/>
            <a:ext cx="6422977" cy="2715374"/>
          </a:xfrm>
          <a:prstGeom prst="rect">
            <a:avLst/>
          </a:prstGeom>
        </p:spPr>
      </p:pic>
      <p:sp>
        <p:nvSpPr>
          <p:cNvPr id="3" name="Rectangle 2">
            <a:extLst>
              <a:ext uri="{FF2B5EF4-FFF2-40B4-BE49-F238E27FC236}">
                <a16:creationId xmlns:a16="http://schemas.microsoft.com/office/drawing/2014/main" id="{579D937D-366C-8131-7EBA-DDB29CBE0B9C}"/>
              </a:ext>
            </a:extLst>
          </p:cNvPr>
          <p:cNvSpPr/>
          <p:nvPr/>
        </p:nvSpPr>
        <p:spPr>
          <a:xfrm>
            <a:off x="3981031" y="1625694"/>
            <a:ext cx="3844530" cy="23169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amera 3">
            <a:extLst>
              <a:ext uri="{FF2B5EF4-FFF2-40B4-BE49-F238E27FC236}">
                <a16:creationId xmlns:a16="http://schemas.microsoft.com/office/drawing/2014/main" id="{595A6207-ED93-6E6E-50B0-8419940B885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90"/>
          <p:cNvSpPr txBox="1">
            <a:spLocks noGrp="1"/>
          </p:cNvSpPr>
          <p:nvPr>
            <p:ph type="title"/>
          </p:nvPr>
        </p:nvSpPr>
        <p:spPr>
          <a:xfrm>
            <a:off x="710000" y="2432650"/>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Fitting</a:t>
            </a:r>
            <a:endParaRPr/>
          </a:p>
        </p:txBody>
      </p:sp>
      <p:sp>
        <p:nvSpPr>
          <p:cNvPr id="1217" name="Google Shape;1217;p90"/>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218" name="Google Shape;1218;p90"/>
          <p:cNvSpPr txBox="1">
            <a:spLocks noGrp="1"/>
          </p:cNvSpPr>
          <p:nvPr>
            <p:ph type="subTitle" idx="1"/>
          </p:nvPr>
        </p:nvSpPr>
        <p:spPr>
          <a:xfrm>
            <a:off x="874523" y="3253361"/>
            <a:ext cx="3513300" cy="435000"/>
          </a:xfrm>
          <a:prstGeom prst="rect">
            <a:avLst/>
          </a:prstGeom>
        </p:spPr>
        <p:txBody>
          <a:bodyPr spcFirstLastPara="1" wrap="square" lIns="91425" tIns="91425" rIns="91425" bIns="91425" anchor="ctr" anchorCtr="0">
            <a:noAutofit/>
          </a:bodyPr>
          <a:lstStyle/>
          <a:p>
            <a:pPr marL="0" indent="0"/>
            <a:r>
              <a:rPr lang="en">
                <a:solidFill>
                  <a:schemeClr val="dk2"/>
                </a:solidFill>
              </a:rPr>
              <a:t>Attempted model</a:t>
            </a:r>
            <a:endParaRPr>
              <a:solidFill>
                <a:schemeClr val="dk2"/>
              </a:solidFill>
            </a:endParaRPr>
          </a:p>
        </p:txBody>
      </p:sp>
      <p:pic>
        <p:nvPicPr>
          <p:cNvPr id="2" name="Camera 1">
            <a:extLst>
              <a:ext uri="{FF2B5EF4-FFF2-40B4-BE49-F238E27FC236}">
                <a16:creationId xmlns:a16="http://schemas.microsoft.com/office/drawing/2014/main" id="{60FD6884-F273-9647-3683-BA10EA2F330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16"/>
                                        </p:tgtEl>
                                        <p:attrNameLst>
                                          <p:attrName>style.visibility</p:attrName>
                                        </p:attrNameLst>
                                      </p:cBhvr>
                                      <p:to>
                                        <p:strVal val="visible"/>
                                      </p:to>
                                    </p:set>
                                    <p:anim calcmode="lin" valueType="num">
                                      <p:cBhvr additive="base">
                                        <p:cTn id="7" dur="1000"/>
                                        <p:tgtEl>
                                          <p:spTgt spid="121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17"/>
                                        </p:tgtEl>
                                        <p:attrNameLst>
                                          <p:attrName>style.visibility</p:attrName>
                                        </p:attrNameLst>
                                      </p:cBhvr>
                                      <p:to>
                                        <p:strVal val="visible"/>
                                      </p:to>
                                    </p:set>
                                    <p:anim calcmode="lin" valueType="num">
                                      <p:cBhvr additive="base">
                                        <p:cTn id="10" dur="1000"/>
                                        <p:tgtEl>
                                          <p:spTgt spid="121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18"/>
                                        </p:tgtEl>
                                        <p:attrNameLst>
                                          <p:attrName>style.visibility</p:attrName>
                                        </p:attrNameLst>
                                      </p:cBhvr>
                                      <p:to>
                                        <p:strVal val="visible"/>
                                      </p:to>
                                    </p:set>
                                    <p:anim calcmode="lin" valueType="num">
                                      <p:cBhvr additive="base">
                                        <p:cTn id="13" dur="1000"/>
                                        <p:tgtEl>
                                          <p:spTgt spid="1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9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Classifier</a:t>
            </a:r>
            <a:endParaRPr/>
          </a:p>
        </p:txBody>
      </p:sp>
      <p:sp>
        <p:nvSpPr>
          <p:cNvPr id="1224" name="Google Shape;1224;p91"/>
          <p:cNvSpPr txBox="1">
            <a:spLocks noGrp="1"/>
          </p:cNvSpPr>
          <p:nvPr>
            <p:ph type="subTitle" idx="1"/>
          </p:nvPr>
        </p:nvSpPr>
        <p:spPr>
          <a:xfrm>
            <a:off x="788400" y="3529525"/>
            <a:ext cx="7815600" cy="93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Random forest classifier combines multiple random generated decision trees for classifying target variable. Each tree is generated with a random subset of features and training data. The final outcome is obtained by majority voting among trees.</a:t>
            </a:r>
            <a:endParaRPr>
              <a:solidFill>
                <a:srgbClr val="222832"/>
              </a:solidFill>
            </a:endParaRPr>
          </a:p>
        </p:txBody>
      </p:sp>
      <p:pic>
        <p:nvPicPr>
          <p:cNvPr id="1225" name="Google Shape;1225;p91"/>
          <p:cNvPicPr preferRelativeResize="0"/>
          <p:nvPr/>
        </p:nvPicPr>
        <p:blipFill>
          <a:blip r:embed="rId3">
            <a:alphaModFix/>
          </a:blip>
          <a:stretch>
            <a:fillRect/>
          </a:stretch>
        </p:blipFill>
        <p:spPr>
          <a:xfrm>
            <a:off x="2852388" y="1103850"/>
            <a:ext cx="3439225" cy="2257800"/>
          </a:xfrm>
          <a:prstGeom prst="rect">
            <a:avLst/>
          </a:prstGeom>
          <a:noFill/>
          <a:ln>
            <a:noFill/>
          </a:ln>
        </p:spPr>
      </p:pic>
      <p:pic>
        <p:nvPicPr>
          <p:cNvPr id="2" name="Camera 1">
            <a:extLst>
              <a:ext uri="{FF2B5EF4-FFF2-40B4-BE49-F238E27FC236}">
                <a16:creationId xmlns:a16="http://schemas.microsoft.com/office/drawing/2014/main" id="{F1F95249-52F9-11FC-4E81-09BA2AEA957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92"/>
          <p:cNvSpPr txBox="1">
            <a:spLocks noGrp="1"/>
          </p:cNvSpPr>
          <p:nvPr>
            <p:ph type="title"/>
          </p:nvPr>
        </p:nvSpPr>
        <p:spPr>
          <a:xfrm>
            <a:off x="540000" y="284675"/>
            <a:ext cx="80640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Random Forest Classifier</a:t>
            </a:r>
            <a:endParaRPr/>
          </a:p>
        </p:txBody>
      </p:sp>
      <p:sp>
        <p:nvSpPr>
          <p:cNvPr id="1231" name="Google Shape;1231;p92"/>
          <p:cNvSpPr txBox="1"/>
          <p:nvPr/>
        </p:nvSpPr>
        <p:spPr>
          <a:xfrm>
            <a:off x="3012905" y="1176750"/>
            <a:ext cx="31182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latin typeface="Open Sans"/>
                <a:ea typeface="Open Sans"/>
                <a:cs typeface="Open Sans"/>
                <a:sym typeface="Open Sans"/>
              </a:rPr>
              <a:t>Key Parameters Employed</a:t>
            </a:r>
            <a:endParaRPr sz="1600">
              <a:latin typeface="Open Sans"/>
              <a:ea typeface="Open Sans"/>
              <a:cs typeface="Open Sans"/>
              <a:sym typeface="Open Sans"/>
            </a:endParaRPr>
          </a:p>
        </p:txBody>
      </p:sp>
      <p:sp>
        <p:nvSpPr>
          <p:cNvPr id="1232" name="Google Shape;1232;p92"/>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graphicFrame>
        <p:nvGraphicFramePr>
          <p:cNvPr id="1233" name="Google Shape;1233;p92"/>
          <p:cNvGraphicFramePr/>
          <p:nvPr/>
        </p:nvGraphicFramePr>
        <p:xfrm>
          <a:off x="947200" y="1671800"/>
          <a:ext cx="7249600" cy="2376250"/>
        </p:xfrm>
        <a:graphic>
          <a:graphicData uri="http://schemas.openxmlformats.org/drawingml/2006/table">
            <a:tbl>
              <a:tblPr>
                <a:noFill/>
                <a:tableStyleId>{C958701A-4657-427C-AE9F-FE66651010C3}</a:tableStyleId>
              </a:tblPr>
              <a:tblGrid>
                <a:gridCol w="1578700">
                  <a:extLst>
                    <a:ext uri="{9D8B030D-6E8A-4147-A177-3AD203B41FA5}">
                      <a16:colId xmlns:a16="http://schemas.microsoft.com/office/drawing/2014/main" val="20000"/>
                    </a:ext>
                  </a:extLst>
                </a:gridCol>
                <a:gridCol w="5099650">
                  <a:extLst>
                    <a:ext uri="{9D8B030D-6E8A-4147-A177-3AD203B41FA5}">
                      <a16:colId xmlns:a16="http://schemas.microsoft.com/office/drawing/2014/main" val="20001"/>
                    </a:ext>
                  </a:extLst>
                </a:gridCol>
                <a:gridCol w="571250">
                  <a:extLst>
                    <a:ext uri="{9D8B030D-6E8A-4147-A177-3AD203B41FA5}">
                      <a16:colId xmlns:a16="http://schemas.microsoft.com/office/drawing/2014/main" val="20002"/>
                    </a:ext>
                  </a:extLst>
                </a:gridCol>
              </a:tblGrid>
              <a:tr h="465950">
                <a:tc>
                  <a:txBody>
                    <a:bodyPr/>
                    <a:lstStyle/>
                    <a:p>
                      <a:pPr marL="0" lvl="0" indent="0" algn="just" rtl="0">
                        <a:spcBef>
                          <a:spcPts val="0"/>
                        </a:spcBef>
                        <a:spcAft>
                          <a:spcPts val="0"/>
                        </a:spcAft>
                        <a:buNone/>
                      </a:pPr>
                      <a:r>
                        <a:rPr lang="en" sz="1200">
                          <a:latin typeface="Open Sans"/>
                          <a:ea typeface="Open Sans"/>
                          <a:cs typeface="Open Sans"/>
                          <a:sym typeface="Open Sans"/>
                        </a:rPr>
                        <a:t>n_estimators</a:t>
                      </a:r>
                      <a:endParaRPr sz="1200">
                        <a:latin typeface="Open Sans"/>
                        <a:ea typeface="Open Sans"/>
                        <a:cs typeface="Open Sans"/>
                        <a:sym typeface="Open Sans"/>
                      </a:endParaRPr>
                    </a:p>
                  </a:txBody>
                  <a:tcPr marL="63500" marR="63500" marT="63500" marB="63500"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number of trees in the forest.</a:t>
                      </a:r>
                      <a:endParaRPr sz="1200">
                        <a:latin typeface="Open Sans"/>
                        <a:ea typeface="Open Sans"/>
                        <a:cs typeface="Open Sans"/>
                        <a:sym typeface="Open Sans"/>
                      </a:endParaRPr>
                    </a:p>
                  </a:txBody>
                  <a:tcPr marL="63500" marR="63500" marT="63500" marB="63500" anchor="ctr"/>
                </a:tc>
                <a:tc>
                  <a:txBody>
                    <a:bodyPr/>
                    <a:lstStyle/>
                    <a:p>
                      <a:pPr marL="0" lvl="0" indent="0" algn="ctr" rtl="0">
                        <a:spcBef>
                          <a:spcPts val="0"/>
                        </a:spcBef>
                        <a:spcAft>
                          <a:spcPts val="0"/>
                        </a:spcAft>
                        <a:buNone/>
                      </a:pPr>
                      <a:r>
                        <a:rPr lang="en" sz="1200"/>
                        <a:t>300</a:t>
                      </a:r>
                      <a:endParaRPr sz="1200"/>
                    </a:p>
                  </a:txBody>
                  <a:tcPr marL="63500" marR="63500" marT="63500" marB="63500" anchor="ctr">
                    <a:solidFill>
                      <a:srgbClr val="B6D7A8"/>
                    </a:solidFill>
                  </a:tcPr>
                </a:tc>
                <a:extLst>
                  <a:ext uri="{0D108BD9-81ED-4DB2-BD59-A6C34878D82A}">
                    <a16:rowId xmlns:a16="http://schemas.microsoft.com/office/drawing/2014/main" val="10000"/>
                  </a:ext>
                </a:extLst>
              </a:tr>
              <a:tr h="477575">
                <a:tc>
                  <a:txBody>
                    <a:bodyPr/>
                    <a:lstStyle/>
                    <a:p>
                      <a:pPr marL="0" lvl="0" indent="0" algn="just" rtl="0">
                        <a:spcBef>
                          <a:spcPts val="0"/>
                        </a:spcBef>
                        <a:spcAft>
                          <a:spcPts val="0"/>
                        </a:spcAft>
                        <a:buNone/>
                      </a:pPr>
                      <a:r>
                        <a:rPr lang="en" sz="1200">
                          <a:latin typeface="Open Sans"/>
                          <a:ea typeface="Open Sans"/>
                          <a:cs typeface="Open Sans"/>
                          <a:sym typeface="Open Sans"/>
                        </a:rPr>
                        <a:t>max_features</a:t>
                      </a:r>
                      <a:endParaRPr sz="1200">
                        <a:latin typeface="Open Sans"/>
                        <a:ea typeface="Open Sans"/>
                        <a:cs typeface="Open Sans"/>
                        <a:sym typeface="Open Sans"/>
                      </a:endParaRPr>
                    </a:p>
                  </a:txBody>
                  <a:tcPr marL="63500" marR="63500" marT="63500" marB="63500"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number of features to consider when looking for the best split.</a:t>
                      </a:r>
                      <a:endParaRPr sz="1200">
                        <a:latin typeface="Open Sans"/>
                        <a:ea typeface="Open Sans"/>
                        <a:cs typeface="Open Sans"/>
                        <a:sym typeface="Open Sans"/>
                      </a:endParaRPr>
                    </a:p>
                  </a:txBody>
                  <a:tcPr marL="63500" marR="63500" marT="63500" marB="63500" anchor="ctr"/>
                </a:tc>
                <a:tc>
                  <a:txBody>
                    <a:bodyPr/>
                    <a:lstStyle/>
                    <a:p>
                      <a:pPr marL="0" lvl="0" indent="0" algn="ctr" rtl="0">
                        <a:spcBef>
                          <a:spcPts val="0"/>
                        </a:spcBef>
                        <a:spcAft>
                          <a:spcPts val="0"/>
                        </a:spcAft>
                        <a:buNone/>
                      </a:pPr>
                      <a:r>
                        <a:rPr lang="en" sz="1200"/>
                        <a:t>sqrt</a:t>
                      </a:r>
                      <a:endParaRPr sz="1200"/>
                    </a:p>
                  </a:txBody>
                  <a:tcPr marL="63500" marR="63500" marT="63500" marB="63500" anchor="ctr">
                    <a:solidFill>
                      <a:srgbClr val="B6D7A8"/>
                    </a:solidFill>
                  </a:tcPr>
                </a:tc>
                <a:extLst>
                  <a:ext uri="{0D108BD9-81ED-4DB2-BD59-A6C34878D82A}">
                    <a16:rowId xmlns:a16="http://schemas.microsoft.com/office/drawing/2014/main" val="10001"/>
                  </a:ext>
                </a:extLst>
              </a:tr>
              <a:tr h="477575">
                <a:tc>
                  <a:txBody>
                    <a:bodyPr/>
                    <a:lstStyle/>
                    <a:p>
                      <a:pPr marL="0" lvl="0" indent="0" algn="just" rtl="0">
                        <a:spcBef>
                          <a:spcPts val="0"/>
                        </a:spcBef>
                        <a:spcAft>
                          <a:spcPts val="0"/>
                        </a:spcAft>
                        <a:buNone/>
                      </a:pPr>
                      <a:r>
                        <a:rPr lang="en" sz="1200">
                          <a:latin typeface="Open Sans"/>
                          <a:ea typeface="Open Sans"/>
                          <a:cs typeface="Open Sans"/>
                          <a:sym typeface="Open Sans"/>
                        </a:rPr>
                        <a:t>min_samples_leaf</a:t>
                      </a:r>
                      <a:endParaRPr sz="1200">
                        <a:latin typeface="Open Sans"/>
                        <a:ea typeface="Open Sans"/>
                        <a:cs typeface="Open Sans"/>
                        <a:sym typeface="Open Sans"/>
                      </a:endParaRPr>
                    </a:p>
                  </a:txBody>
                  <a:tcPr marL="63500" marR="63500" marT="63500" marB="63500"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minimum number of samples per leaf.</a:t>
                      </a:r>
                      <a:endParaRPr sz="1200">
                        <a:latin typeface="Open Sans"/>
                        <a:ea typeface="Open Sans"/>
                        <a:cs typeface="Open Sans"/>
                        <a:sym typeface="Open Sans"/>
                      </a:endParaRPr>
                    </a:p>
                  </a:txBody>
                  <a:tcPr marL="63500" marR="63500" marT="63500" marB="63500" anchor="ctr"/>
                </a:tc>
                <a:tc>
                  <a:txBody>
                    <a:bodyPr/>
                    <a:lstStyle/>
                    <a:p>
                      <a:pPr marL="0" lvl="0" indent="0" algn="ctr" rtl="0">
                        <a:spcBef>
                          <a:spcPts val="0"/>
                        </a:spcBef>
                        <a:spcAft>
                          <a:spcPts val="0"/>
                        </a:spcAft>
                        <a:buNone/>
                      </a:pPr>
                      <a:r>
                        <a:rPr lang="en" sz="1200"/>
                        <a:t>1</a:t>
                      </a:r>
                      <a:endParaRPr sz="1200"/>
                    </a:p>
                  </a:txBody>
                  <a:tcPr marL="63500" marR="63500" marT="63500" marB="63500" anchor="ctr">
                    <a:solidFill>
                      <a:srgbClr val="B6D7A8"/>
                    </a:solidFill>
                  </a:tcPr>
                </a:tc>
                <a:extLst>
                  <a:ext uri="{0D108BD9-81ED-4DB2-BD59-A6C34878D82A}">
                    <a16:rowId xmlns:a16="http://schemas.microsoft.com/office/drawing/2014/main" val="10002"/>
                  </a:ext>
                </a:extLst>
              </a:tr>
              <a:tr h="477575">
                <a:tc>
                  <a:txBody>
                    <a:bodyPr/>
                    <a:lstStyle/>
                    <a:p>
                      <a:pPr marL="0" lvl="0" indent="0" algn="just" rtl="0">
                        <a:spcBef>
                          <a:spcPts val="0"/>
                        </a:spcBef>
                        <a:spcAft>
                          <a:spcPts val="0"/>
                        </a:spcAft>
                        <a:buNone/>
                      </a:pPr>
                      <a:r>
                        <a:rPr lang="en" sz="1200">
                          <a:latin typeface="Open Sans"/>
                          <a:ea typeface="Open Sans"/>
                          <a:cs typeface="Open Sans"/>
                          <a:sym typeface="Open Sans"/>
                        </a:rPr>
                        <a:t>min_samples_split</a:t>
                      </a:r>
                      <a:endParaRPr sz="1200">
                        <a:latin typeface="Open Sans"/>
                        <a:ea typeface="Open Sans"/>
                        <a:cs typeface="Open Sans"/>
                        <a:sym typeface="Open Sans"/>
                      </a:endParaRPr>
                    </a:p>
                  </a:txBody>
                  <a:tcPr marL="63500" marR="63500" marT="63500" marB="63500"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minimum number of samples required to split an internal node.</a:t>
                      </a:r>
                      <a:endParaRPr sz="1200">
                        <a:latin typeface="Open Sans"/>
                        <a:ea typeface="Open Sans"/>
                        <a:cs typeface="Open Sans"/>
                        <a:sym typeface="Open Sans"/>
                      </a:endParaRPr>
                    </a:p>
                  </a:txBody>
                  <a:tcPr marL="63500" marR="63500" marT="63500" marB="63500" anchor="ctr"/>
                </a:tc>
                <a:tc>
                  <a:txBody>
                    <a:bodyPr/>
                    <a:lstStyle/>
                    <a:p>
                      <a:pPr marL="0" lvl="0" indent="0" algn="ctr" rtl="0">
                        <a:spcBef>
                          <a:spcPts val="0"/>
                        </a:spcBef>
                        <a:spcAft>
                          <a:spcPts val="0"/>
                        </a:spcAft>
                        <a:buNone/>
                      </a:pPr>
                      <a:r>
                        <a:rPr lang="en" sz="1200"/>
                        <a:t>10</a:t>
                      </a:r>
                      <a:endParaRPr sz="1200"/>
                    </a:p>
                  </a:txBody>
                  <a:tcPr marL="63500" marR="63500" marT="63500" marB="63500" anchor="ctr">
                    <a:solidFill>
                      <a:srgbClr val="B6D7A8"/>
                    </a:solidFill>
                  </a:tcPr>
                </a:tc>
                <a:extLst>
                  <a:ext uri="{0D108BD9-81ED-4DB2-BD59-A6C34878D82A}">
                    <a16:rowId xmlns:a16="http://schemas.microsoft.com/office/drawing/2014/main" val="10003"/>
                  </a:ext>
                </a:extLst>
              </a:tr>
              <a:tr h="477575">
                <a:tc>
                  <a:txBody>
                    <a:bodyPr/>
                    <a:lstStyle/>
                    <a:p>
                      <a:pPr marL="0" lvl="0" indent="0" algn="just" rtl="0">
                        <a:spcBef>
                          <a:spcPts val="0"/>
                        </a:spcBef>
                        <a:spcAft>
                          <a:spcPts val="0"/>
                        </a:spcAft>
                        <a:buNone/>
                      </a:pPr>
                      <a:r>
                        <a:rPr lang="en" sz="1200">
                          <a:latin typeface="Open Sans"/>
                          <a:ea typeface="Open Sans"/>
                          <a:cs typeface="Open Sans"/>
                          <a:sym typeface="Open Sans"/>
                        </a:rPr>
                        <a:t>max_depth</a:t>
                      </a:r>
                      <a:endParaRPr sz="1200">
                        <a:latin typeface="Open Sans"/>
                        <a:ea typeface="Open Sans"/>
                        <a:cs typeface="Open Sans"/>
                        <a:sym typeface="Open Sans"/>
                      </a:endParaRPr>
                    </a:p>
                  </a:txBody>
                  <a:tcPr marL="63500" marR="63500" marT="63500" marB="63500"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maximum depth of each tree.</a:t>
                      </a:r>
                      <a:endParaRPr sz="1200">
                        <a:latin typeface="Open Sans"/>
                        <a:ea typeface="Open Sans"/>
                        <a:cs typeface="Open Sans"/>
                        <a:sym typeface="Open Sans"/>
                      </a:endParaRPr>
                    </a:p>
                  </a:txBody>
                  <a:tcPr marL="63500" marR="63500" marT="63500" marB="63500" anchor="ctr"/>
                </a:tc>
                <a:tc>
                  <a:txBody>
                    <a:bodyPr/>
                    <a:lstStyle/>
                    <a:p>
                      <a:pPr marL="0" lvl="0" indent="0" algn="ctr" rtl="0">
                        <a:spcBef>
                          <a:spcPts val="0"/>
                        </a:spcBef>
                        <a:spcAft>
                          <a:spcPts val="0"/>
                        </a:spcAft>
                        <a:buNone/>
                      </a:pPr>
                      <a:r>
                        <a:rPr lang="en" sz="1200"/>
                        <a:t>100</a:t>
                      </a:r>
                      <a:endParaRPr sz="1200"/>
                    </a:p>
                  </a:txBody>
                  <a:tcPr marL="63500" marR="63500" marT="63500" marB="63500" anchor="ctr">
                    <a:solidFill>
                      <a:srgbClr val="B6D7A8"/>
                    </a:solidFill>
                  </a:tcPr>
                </a:tc>
                <a:extLst>
                  <a:ext uri="{0D108BD9-81ED-4DB2-BD59-A6C34878D82A}">
                    <a16:rowId xmlns:a16="http://schemas.microsoft.com/office/drawing/2014/main" val="10004"/>
                  </a:ext>
                </a:extLst>
              </a:tr>
            </a:tbl>
          </a:graphicData>
        </a:graphic>
      </p:graphicFrame>
      <p:pic>
        <p:nvPicPr>
          <p:cNvPr id="1234" name="Google Shape;1234;p92"/>
          <p:cNvPicPr preferRelativeResize="0"/>
          <p:nvPr/>
        </p:nvPicPr>
        <p:blipFill>
          <a:blip r:embed="rId3">
            <a:alphaModFix/>
          </a:blip>
          <a:stretch>
            <a:fillRect/>
          </a:stretch>
        </p:blipFill>
        <p:spPr>
          <a:xfrm>
            <a:off x="540000" y="4302575"/>
            <a:ext cx="2838450" cy="247650"/>
          </a:xfrm>
          <a:prstGeom prst="rect">
            <a:avLst/>
          </a:prstGeom>
          <a:noFill/>
          <a:ln>
            <a:noFill/>
          </a:ln>
        </p:spPr>
      </p:pic>
      <p:pic>
        <p:nvPicPr>
          <p:cNvPr id="2" name="Camera 1">
            <a:extLst>
              <a:ext uri="{FF2B5EF4-FFF2-40B4-BE49-F238E27FC236}">
                <a16:creationId xmlns:a16="http://schemas.microsoft.com/office/drawing/2014/main" id="{2E694707-6584-B17C-9CB9-10BAD79CAD0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9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Random Forest Classifier</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1240" name="Google Shape;1240;p93"/>
          <p:cNvSpPr/>
          <p:nvPr/>
        </p:nvSpPr>
        <p:spPr>
          <a:xfrm>
            <a:off x="-372603" y="4360360"/>
            <a:ext cx="354351" cy="346674"/>
          </a:xfrm>
          <a:custGeom>
            <a:avLst/>
            <a:gdLst/>
            <a:ahLst/>
            <a:cxnLst/>
            <a:rect l="l" t="t" r="r" b="b"/>
            <a:pathLst>
              <a:path w="2260" h="2211" extrusionOk="0">
                <a:moveTo>
                  <a:pt x="2160" y="74"/>
                </a:moveTo>
                <a:cubicBezTo>
                  <a:pt x="2186" y="100"/>
                  <a:pt x="2186" y="100"/>
                  <a:pt x="2186" y="124"/>
                </a:cubicBezTo>
                <a:lnTo>
                  <a:pt x="1862" y="1988"/>
                </a:lnTo>
                <a:cubicBezTo>
                  <a:pt x="1862" y="2012"/>
                  <a:pt x="1838" y="2012"/>
                  <a:pt x="1838" y="2012"/>
                </a:cubicBezTo>
                <a:lnTo>
                  <a:pt x="1812" y="2012"/>
                </a:lnTo>
                <a:lnTo>
                  <a:pt x="1266" y="1789"/>
                </a:lnTo>
                <a:lnTo>
                  <a:pt x="1216" y="1763"/>
                </a:lnTo>
                <a:lnTo>
                  <a:pt x="1193" y="1813"/>
                </a:lnTo>
                <a:lnTo>
                  <a:pt x="918" y="2137"/>
                </a:lnTo>
                <a:cubicBezTo>
                  <a:pt x="918" y="2161"/>
                  <a:pt x="894" y="2161"/>
                  <a:pt x="894" y="2161"/>
                </a:cubicBezTo>
                <a:cubicBezTo>
                  <a:pt x="869" y="2161"/>
                  <a:pt x="845" y="2137"/>
                  <a:pt x="845" y="2111"/>
                </a:cubicBezTo>
                <a:lnTo>
                  <a:pt x="845" y="1789"/>
                </a:lnTo>
                <a:lnTo>
                  <a:pt x="1888" y="547"/>
                </a:lnTo>
                <a:cubicBezTo>
                  <a:pt x="1912" y="521"/>
                  <a:pt x="1912" y="472"/>
                  <a:pt x="1888" y="448"/>
                </a:cubicBezTo>
                <a:cubicBezTo>
                  <a:pt x="1888" y="398"/>
                  <a:pt x="1838" y="398"/>
                  <a:pt x="1812" y="398"/>
                </a:cubicBezTo>
                <a:cubicBezTo>
                  <a:pt x="1789" y="398"/>
                  <a:pt x="1763" y="398"/>
                  <a:pt x="1739" y="422"/>
                </a:cubicBezTo>
                <a:lnTo>
                  <a:pt x="547" y="1491"/>
                </a:lnTo>
                <a:lnTo>
                  <a:pt x="124" y="1292"/>
                </a:lnTo>
                <a:cubicBezTo>
                  <a:pt x="100" y="1292"/>
                  <a:pt x="100" y="1266"/>
                  <a:pt x="100" y="1266"/>
                </a:cubicBezTo>
                <a:cubicBezTo>
                  <a:pt x="100" y="1266"/>
                  <a:pt x="100" y="1243"/>
                  <a:pt x="124" y="1243"/>
                </a:cubicBezTo>
                <a:lnTo>
                  <a:pt x="2110" y="74"/>
                </a:lnTo>
                <a:close/>
                <a:moveTo>
                  <a:pt x="2136" y="1"/>
                </a:moveTo>
                <a:cubicBezTo>
                  <a:pt x="2110" y="1"/>
                  <a:pt x="2110" y="1"/>
                  <a:pt x="2087" y="25"/>
                </a:cubicBezTo>
                <a:lnTo>
                  <a:pt x="74" y="1167"/>
                </a:lnTo>
                <a:cubicBezTo>
                  <a:pt x="0" y="1217"/>
                  <a:pt x="24" y="1342"/>
                  <a:pt x="100" y="1366"/>
                </a:cubicBezTo>
                <a:lnTo>
                  <a:pt x="547" y="1565"/>
                </a:lnTo>
                <a:lnTo>
                  <a:pt x="1789" y="472"/>
                </a:lnTo>
                <a:cubicBezTo>
                  <a:pt x="1789" y="448"/>
                  <a:pt x="1812" y="448"/>
                  <a:pt x="1812" y="448"/>
                </a:cubicBezTo>
                <a:cubicBezTo>
                  <a:pt x="1838" y="448"/>
                  <a:pt x="1838" y="472"/>
                  <a:pt x="1838" y="498"/>
                </a:cubicBezTo>
                <a:lnTo>
                  <a:pt x="795" y="1763"/>
                </a:lnTo>
                <a:lnTo>
                  <a:pt x="795" y="2111"/>
                </a:lnTo>
                <a:cubicBezTo>
                  <a:pt x="795" y="2186"/>
                  <a:pt x="845" y="2210"/>
                  <a:pt x="894" y="2210"/>
                </a:cubicBezTo>
                <a:cubicBezTo>
                  <a:pt x="918" y="2210"/>
                  <a:pt x="944" y="2210"/>
                  <a:pt x="968" y="2186"/>
                </a:cubicBezTo>
                <a:lnTo>
                  <a:pt x="1242" y="1839"/>
                </a:lnTo>
                <a:lnTo>
                  <a:pt x="1789" y="2087"/>
                </a:lnTo>
                <a:lnTo>
                  <a:pt x="1838" y="2087"/>
                </a:lnTo>
                <a:cubicBezTo>
                  <a:pt x="1888" y="2087"/>
                  <a:pt x="1912" y="2037"/>
                  <a:pt x="1938" y="1988"/>
                </a:cubicBezTo>
                <a:lnTo>
                  <a:pt x="2236" y="124"/>
                </a:lnTo>
                <a:cubicBezTo>
                  <a:pt x="2260" y="50"/>
                  <a:pt x="2210"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3"/>
          <p:cNvSpPr/>
          <p:nvPr/>
        </p:nvSpPr>
        <p:spPr>
          <a:xfrm>
            <a:off x="495161" y="-194023"/>
            <a:ext cx="428076" cy="424729"/>
          </a:xfrm>
          <a:custGeom>
            <a:avLst/>
            <a:gdLst/>
            <a:ahLst/>
            <a:cxnLst/>
            <a:rect l="l" t="t" r="r" b="b"/>
            <a:pathLst>
              <a:path w="3205" h="3180" extrusionOk="0">
                <a:moveTo>
                  <a:pt x="1292" y="497"/>
                </a:moveTo>
                <a:cubicBezTo>
                  <a:pt x="1739" y="497"/>
                  <a:pt x="2086" y="869"/>
                  <a:pt x="2086" y="1292"/>
                </a:cubicBezTo>
                <a:cubicBezTo>
                  <a:pt x="2086" y="1739"/>
                  <a:pt x="1739" y="2087"/>
                  <a:pt x="1292" y="2087"/>
                </a:cubicBezTo>
                <a:cubicBezTo>
                  <a:pt x="870" y="2087"/>
                  <a:pt x="497" y="1739"/>
                  <a:pt x="497" y="1292"/>
                </a:cubicBezTo>
                <a:cubicBezTo>
                  <a:pt x="497" y="869"/>
                  <a:pt x="870" y="497"/>
                  <a:pt x="1292" y="497"/>
                </a:cubicBezTo>
                <a:close/>
                <a:moveTo>
                  <a:pt x="1292" y="448"/>
                </a:moveTo>
                <a:cubicBezTo>
                  <a:pt x="821" y="448"/>
                  <a:pt x="447" y="819"/>
                  <a:pt x="447" y="1292"/>
                </a:cubicBezTo>
                <a:cubicBezTo>
                  <a:pt x="447" y="1763"/>
                  <a:pt x="821" y="2160"/>
                  <a:pt x="1292" y="2160"/>
                </a:cubicBezTo>
                <a:cubicBezTo>
                  <a:pt x="1764" y="2160"/>
                  <a:pt x="2162" y="1763"/>
                  <a:pt x="2162" y="1292"/>
                </a:cubicBezTo>
                <a:cubicBezTo>
                  <a:pt x="2162" y="819"/>
                  <a:pt x="1764" y="448"/>
                  <a:pt x="1292" y="448"/>
                </a:cubicBezTo>
                <a:close/>
                <a:moveTo>
                  <a:pt x="1292" y="74"/>
                </a:moveTo>
                <a:cubicBezTo>
                  <a:pt x="1963" y="74"/>
                  <a:pt x="2510" y="621"/>
                  <a:pt x="2510" y="1292"/>
                </a:cubicBezTo>
                <a:cubicBezTo>
                  <a:pt x="2510" y="1564"/>
                  <a:pt x="2434" y="1839"/>
                  <a:pt x="2261" y="2061"/>
                </a:cubicBezTo>
                <a:lnTo>
                  <a:pt x="2186" y="2160"/>
                </a:lnTo>
                <a:lnTo>
                  <a:pt x="2410" y="2160"/>
                </a:lnTo>
                <a:cubicBezTo>
                  <a:pt x="2434" y="2160"/>
                  <a:pt x="2460" y="2160"/>
                  <a:pt x="2484" y="2186"/>
                </a:cubicBezTo>
                <a:lnTo>
                  <a:pt x="3080" y="2806"/>
                </a:lnTo>
                <a:cubicBezTo>
                  <a:pt x="3130" y="2832"/>
                  <a:pt x="3130" y="2882"/>
                  <a:pt x="3080" y="2905"/>
                </a:cubicBezTo>
                <a:lnTo>
                  <a:pt x="2907" y="3104"/>
                </a:lnTo>
                <a:lnTo>
                  <a:pt x="2808" y="3104"/>
                </a:lnTo>
                <a:lnTo>
                  <a:pt x="2186" y="2484"/>
                </a:lnTo>
                <a:cubicBezTo>
                  <a:pt x="2162" y="2458"/>
                  <a:pt x="2162" y="2435"/>
                  <a:pt x="2162" y="2409"/>
                </a:cubicBezTo>
                <a:lnTo>
                  <a:pt x="2162" y="2309"/>
                </a:lnTo>
                <a:lnTo>
                  <a:pt x="2162" y="2186"/>
                </a:lnTo>
                <a:lnTo>
                  <a:pt x="2037" y="2260"/>
                </a:lnTo>
                <a:cubicBezTo>
                  <a:pt x="1838" y="2435"/>
                  <a:pt x="1566" y="2534"/>
                  <a:pt x="1292" y="2534"/>
                </a:cubicBezTo>
                <a:cubicBezTo>
                  <a:pt x="622" y="2534"/>
                  <a:pt x="76" y="1962"/>
                  <a:pt x="76" y="1292"/>
                </a:cubicBezTo>
                <a:cubicBezTo>
                  <a:pt x="76" y="621"/>
                  <a:pt x="622" y="74"/>
                  <a:pt x="1292" y="74"/>
                </a:cubicBezTo>
                <a:close/>
                <a:moveTo>
                  <a:pt x="1292" y="1"/>
                </a:moveTo>
                <a:cubicBezTo>
                  <a:pt x="596" y="1"/>
                  <a:pt x="0" y="597"/>
                  <a:pt x="0" y="1292"/>
                </a:cubicBezTo>
                <a:cubicBezTo>
                  <a:pt x="0" y="2011"/>
                  <a:pt x="596" y="2584"/>
                  <a:pt x="1292" y="2584"/>
                </a:cubicBezTo>
                <a:cubicBezTo>
                  <a:pt x="1590" y="2584"/>
                  <a:pt x="1864" y="2484"/>
                  <a:pt x="2086" y="2309"/>
                </a:cubicBezTo>
                <a:lnTo>
                  <a:pt x="2086" y="2409"/>
                </a:lnTo>
                <a:cubicBezTo>
                  <a:pt x="2086" y="2458"/>
                  <a:pt x="2112" y="2484"/>
                  <a:pt x="2136" y="2534"/>
                </a:cubicBezTo>
                <a:lnTo>
                  <a:pt x="2758" y="3130"/>
                </a:lnTo>
                <a:cubicBezTo>
                  <a:pt x="2782" y="3180"/>
                  <a:pt x="2808" y="3180"/>
                  <a:pt x="2857" y="3180"/>
                </a:cubicBezTo>
                <a:cubicBezTo>
                  <a:pt x="2881" y="3180"/>
                  <a:pt x="2931" y="3180"/>
                  <a:pt x="2957" y="3130"/>
                </a:cubicBezTo>
                <a:lnTo>
                  <a:pt x="3130" y="2955"/>
                </a:lnTo>
                <a:cubicBezTo>
                  <a:pt x="3205" y="2905"/>
                  <a:pt x="3205" y="2806"/>
                  <a:pt x="3130" y="2756"/>
                </a:cubicBezTo>
                <a:lnTo>
                  <a:pt x="2510" y="2137"/>
                </a:lnTo>
                <a:cubicBezTo>
                  <a:pt x="2484" y="2111"/>
                  <a:pt x="2460" y="2087"/>
                  <a:pt x="2410" y="2087"/>
                </a:cubicBezTo>
                <a:lnTo>
                  <a:pt x="2311" y="2087"/>
                </a:lnTo>
                <a:cubicBezTo>
                  <a:pt x="2484" y="1862"/>
                  <a:pt x="2583" y="1590"/>
                  <a:pt x="2583" y="1292"/>
                </a:cubicBezTo>
                <a:cubicBezTo>
                  <a:pt x="2583" y="597"/>
                  <a:pt x="2013" y="1"/>
                  <a:pt x="1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93"/>
          <p:cNvGrpSpPr/>
          <p:nvPr/>
        </p:nvGrpSpPr>
        <p:grpSpPr>
          <a:xfrm>
            <a:off x="666299" y="1249900"/>
            <a:ext cx="7811401" cy="3457126"/>
            <a:chOff x="677324" y="1209675"/>
            <a:chExt cx="7811401" cy="3457126"/>
          </a:xfrm>
        </p:grpSpPr>
        <p:sp>
          <p:nvSpPr>
            <p:cNvPr id="1243" name="Google Shape;1243;p93"/>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3"/>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3"/>
            <p:cNvSpPr/>
            <p:nvPr/>
          </p:nvSpPr>
          <p:spPr>
            <a:xfrm>
              <a:off x="677327" y="2105025"/>
              <a:ext cx="857400" cy="752100"/>
            </a:xfrm>
            <a:prstGeom prst="roundRect">
              <a:avLst>
                <a:gd name="adj" fmla="val 7883"/>
              </a:avLst>
            </a:prstGeom>
            <a:solidFill>
              <a:srgbClr val="85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3"/>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3"/>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B8E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3"/>
            <p:cNvSpPr/>
            <p:nvPr/>
          </p:nvSpPr>
          <p:spPr>
            <a:xfrm>
              <a:off x="677324" y="1209675"/>
              <a:ext cx="857400" cy="752100"/>
            </a:xfrm>
            <a:prstGeom prst="roundRect">
              <a:avLst>
                <a:gd name="adj" fmla="val 12318"/>
              </a:avLst>
            </a:prstGeom>
            <a:solidFill>
              <a:srgbClr val="B1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3"/>
            <p:cNvSpPr/>
            <p:nvPr/>
          </p:nvSpPr>
          <p:spPr>
            <a:xfrm>
              <a:off x="677325" y="39086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3"/>
            <p:cNvSpPr/>
            <p:nvPr/>
          </p:nvSpPr>
          <p:spPr>
            <a:xfrm>
              <a:off x="677324" y="3908621"/>
              <a:ext cx="2016305" cy="758181"/>
            </a:xfrm>
            <a:custGeom>
              <a:avLst/>
              <a:gdLst/>
              <a:ahLst/>
              <a:cxnLst/>
              <a:rect l="l" t="t" r="r" b="b"/>
              <a:pathLst>
                <a:path w="25309" h="6582" extrusionOk="0">
                  <a:moveTo>
                    <a:pt x="820" y="0"/>
                  </a:moveTo>
                  <a:cubicBezTo>
                    <a:pt x="349" y="0"/>
                    <a:pt x="1" y="372"/>
                    <a:pt x="1" y="845"/>
                  </a:cubicBezTo>
                  <a:lnTo>
                    <a:pt x="1" y="5763"/>
                  </a:lnTo>
                  <a:cubicBezTo>
                    <a:pt x="1" y="6210"/>
                    <a:pt x="349" y="6581"/>
                    <a:pt x="820" y="6581"/>
                  </a:cubicBezTo>
                  <a:lnTo>
                    <a:pt x="22577" y="6581"/>
                  </a:lnTo>
                  <a:cubicBezTo>
                    <a:pt x="22825" y="6581"/>
                    <a:pt x="23073" y="6458"/>
                    <a:pt x="23222" y="6259"/>
                  </a:cubicBezTo>
                  <a:lnTo>
                    <a:pt x="25086" y="3799"/>
                  </a:lnTo>
                  <a:cubicBezTo>
                    <a:pt x="25309" y="3501"/>
                    <a:pt x="25309" y="3080"/>
                    <a:pt x="25086" y="2806"/>
                  </a:cubicBezTo>
                  <a:lnTo>
                    <a:pt x="23222" y="348"/>
                  </a:lnTo>
                  <a:cubicBezTo>
                    <a:pt x="23073" y="124"/>
                    <a:pt x="22825" y="0"/>
                    <a:pt x="22577"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3"/>
            <p:cNvSpPr/>
            <p:nvPr/>
          </p:nvSpPr>
          <p:spPr>
            <a:xfrm>
              <a:off x="677324" y="3908621"/>
              <a:ext cx="857400" cy="752100"/>
            </a:xfrm>
            <a:prstGeom prst="roundRect">
              <a:avLst>
                <a:gd name="adj" fmla="val 10283"/>
              </a:avLst>
            </a:prstGeom>
            <a:solidFill>
              <a:srgbClr val="608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3"/>
            <p:cNvSpPr/>
            <p:nvPr/>
          </p:nvSpPr>
          <p:spPr>
            <a:xfrm>
              <a:off x="677325" y="30003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3"/>
            <p:cNvSpPr/>
            <p:nvPr/>
          </p:nvSpPr>
          <p:spPr>
            <a:xfrm>
              <a:off x="677324" y="3000375"/>
              <a:ext cx="2016305" cy="755432"/>
            </a:xfrm>
            <a:custGeom>
              <a:avLst/>
              <a:gdLst/>
              <a:ahLst/>
              <a:cxnLst/>
              <a:rect l="l" t="t" r="r" b="b"/>
              <a:pathLst>
                <a:path w="25309" h="6558" extrusionOk="0">
                  <a:moveTo>
                    <a:pt x="820" y="1"/>
                  </a:moveTo>
                  <a:cubicBezTo>
                    <a:pt x="349" y="1"/>
                    <a:pt x="1" y="349"/>
                    <a:pt x="1" y="819"/>
                  </a:cubicBezTo>
                  <a:lnTo>
                    <a:pt x="1" y="5737"/>
                  </a:lnTo>
                  <a:cubicBezTo>
                    <a:pt x="1" y="6184"/>
                    <a:pt x="349" y="6558"/>
                    <a:pt x="820" y="6558"/>
                  </a:cubicBezTo>
                  <a:lnTo>
                    <a:pt x="22577" y="6558"/>
                  </a:lnTo>
                  <a:cubicBezTo>
                    <a:pt x="22825" y="6558"/>
                    <a:pt x="23073" y="6433"/>
                    <a:pt x="23222" y="6234"/>
                  </a:cubicBezTo>
                  <a:lnTo>
                    <a:pt x="25086" y="3776"/>
                  </a:lnTo>
                  <a:cubicBezTo>
                    <a:pt x="25309" y="3478"/>
                    <a:pt x="25309" y="3081"/>
                    <a:pt x="25086" y="2783"/>
                  </a:cubicBezTo>
                  <a:lnTo>
                    <a:pt x="23222" y="323"/>
                  </a:lnTo>
                  <a:cubicBezTo>
                    <a:pt x="23073" y="100"/>
                    <a:pt x="22825" y="1"/>
                    <a:pt x="22577" y="1"/>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3"/>
            <p:cNvSpPr/>
            <p:nvPr/>
          </p:nvSpPr>
          <p:spPr>
            <a:xfrm>
              <a:off x="677324" y="3000375"/>
              <a:ext cx="857400" cy="752100"/>
            </a:xfrm>
            <a:prstGeom prst="roundRect">
              <a:avLst>
                <a:gd name="adj" fmla="val 11052"/>
              </a:avLst>
            </a:prstGeom>
            <a:solidFill>
              <a:srgbClr val="97C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93"/>
          <p:cNvSpPr txBox="1"/>
          <p:nvPr/>
        </p:nvSpPr>
        <p:spPr>
          <a:xfrm>
            <a:off x="852675" y="1348900"/>
            <a:ext cx="1587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Ensemble Method</a:t>
            </a:r>
            <a:endParaRPr>
              <a:solidFill>
                <a:schemeClr val="dk2"/>
              </a:solidFill>
              <a:latin typeface="Open Sans"/>
              <a:ea typeface="Open Sans"/>
              <a:cs typeface="Open Sans"/>
              <a:sym typeface="Open Sans"/>
            </a:endParaRPr>
          </a:p>
        </p:txBody>
      </p:sp>
      <p:sp>
        <p:nvSpPr>
          <p:cNvPr id="1256" name="Google Shape;1256;p93"/>
          <p:cNvSpPr txBox="1"/>
          <p:nvPr/>
        </p:nvSpPr>
        <p:spPr>
          <a:xfrm>
            <a:off x="2732775" y="1348900"/>
            <a:ext cx="5454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Combines predictions from multiple decision trees to make a final prediction which reduce overfitting.</a:t>
            </a:r>
            <a:endParaRPr sz="1800">
              <a:solidFill>
                <a:schemeClr val="dk2"/>
              </a:solidFill>
              <a:latin typeface="Open Sans"/>
              <a:ea typeface="Open Sans"/>
              <a:cs typeface="Open Sans"/>
              <a:sym typeface="Open Sans"/>
            </a:endParaRPr>
          </a:p>
        </p:txBody>
      </p:sp>
      <p:sp>
        <p:nvSpPr>
          <p:cNvPr id="1257" name="Google Shape;1257;p93"/>
          <p:cNvSpPr txBox="1"/>
          <p:nvPr/>
        </p:nvSpPr>
        <p:spPr>
          <a:xfrm>
            <a:off x="806425" y="2359338"/>
            <a:ext cx="1587600" cy="42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Bootstrapping</a:t>
            </a:r>
            <a:endParaRPr>
              <a:solidFill>
                <a:schemeClr val="dk2"/>
              </a:solidFill>
              <a:latin typeface="Open Sans"/>
              <a:ea typeface="Open Sans"/>
              <a:cs typeface="Open Sans"/>
              <a:sym typeface="Open Sans"/>
            </a:endParaRPr>
          </a:p>
        </p:txBody>
      </p:sp>
      <p:sp>
        <p:nvSpPr>
          <p:cNvPr id="1258" name="Google Shape;1258;p93"/>
          <p:cNvSpPr txBox="1"/>
          <p:nvPr/>
        </p:nvSpPr>
        <p:spPr>
          <a:xfrm>
            <a:off x="2732775" y="2270625"/>
            <a:ext cx="5522400" cy="48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Each tree is trained on a random subset of the training data, which introduce diversity to the model.</a:t>
            </a:r>
            <a:endParaRPr>
              <a:solidFill>
                <a:schemeClr val="dk2"/>
              </a:solidFill>
              <a:latin typeface="Open Sans"/>
              <a:ea typeface="Open Sans"/>
              <a:cs typeface="Open Sans"/>
              <a:sym typeface="Open Sans"/>
            </a:endParaRPr>
          </a:p>
        </p:txBody>
      </p:sp>
      <p:sp>
        <p:nvSpPr>
          <p:cNvPr id="1259" name="Google Shape;1259;p93"/>
          <p:cNvSpPr txBox="1"/>
          <p:nvPr/>
        </p:nvSpPr>
        <p:spPr>
          <a:xfrm>
            <a:off x="806425" y="3160288"/>
            <a:ext cx="1813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Random Feature Selection</a:t>
            </a:r>
            <a:endParaRPr>
              <a:solidFill>
                <a:schemeClr val="dk2"/>
              </a:solidFill>
              <a:latin typeface="Open Sans"/>
              <a:ea typeface="Open Sans"/>
              <a:cs typeface="Open Sans"/>
              <a:sym typeface="Open Sans"/>
            </a:endParaRPr>
          </a:p>
        </p:txBody>
      </p:sp>
      <p:sp>
        <p:nvSpPr>
          <p:cNvPr id="1260" name="Google Shape;1260;p93"/>
          <p:cNvSpPr txBox="1"/>
          <p:nvPr/>
        </p:nvSpPr>
        <p:spPr>
          <a:xfrm>
            <a:off x="852675" y="4028875"/>
            <a:ext cx="1587600" cy="61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Voting  Mechanism</a:t>
            </a:r>
            <a:endParaRPr>
              <a:solidFill>
                <a:schemeClr val="dk2"/>
              </a:solidFill>
              <a:latin typeface="Open Sans"/>
              <a:ea typeface="Open Sans"/>
              <a:cs typeface="Open Sans"/>
              <a:sym typeface="Open Sans"/>
            </a:endParaRPr>
          </a:p>
        </p:txBody>
      </p:sp>
      <p:sp>
        <p:nvSpPr>
          <p:cNvPr id="1261" name="Google Shape;1261;p93"/>
          <p:cNvSpPr txBox="1"/>
          <p:nvPr/>
        </p:nvSpPr>
        <p:spPr>
          <a:xfrm>
            <a:off x="2732775" y="3160300"/>
            <a:ext cx="5454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Random subset of features are selected to reduce correlation among the trees.</a:t>
            </a:r>
            <a:endParaRPr sz="1800">
              <a:solidFill>
                <a:schemeClr val="dk2"/>
              </a:solidFill>
              <a:latin typeface="Open Sans"/>
              <a:ea typeface="Open Sans"/>
              <a:cs typeface="Open Sans"/>
              <a:sym typeface="Open Sans"/>
            </a:endParaRPr>
          </a:p>
        </p:txBody>
      </p:sp>
      <p:sp>
        <p:nvSpPr>
          <p:cNvPr id="1262" name="Google Shape;1262;p93"/>
          <p:cNvSpPr txBox="1"/>
          <p:nvPr/>
        </p:nvSpPr>
        <p:spPr>
          <a:xfrm>
            <a:off x="2732775" y="4050175"/>
            <a:ext cx="50574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Aggregates the predictions of all the trees by majority voting, which leads to more stable and reliable predictions.</a:t>
            </a:r>
            <a:endParaRPr sz="1800">
              <a:solidFill>
                <a:schemeClr val="dk2"/>
              </a:solidFill>
              <a:latin typeface="Open Sans"/>
              <a:ea typeface="Open Sans"/>
              <a:cs typeface="Open Sans"/>
              <a:sym typeface="Open Sans"/>
            </a:endParaRPr>
          </a:p>
        </p:txBody>
      </p:sp>
      <p:pic>
        <p:nvPicPr>
          <p:cNvPr id="2" name="Camera 1">
            <a:extLst>
              <a:ext uri="{FF2B5EF4-FFF2-40B4-BE49-F238E27FC236}">
                <a16:creationId xmlns:a16="http://schemas.microsoft.com/office/drawing/2014/main" id="{F990372C-C487-4282-512A-2586B4899AC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94"/>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Light Gradient-Boosting Machine (LightGBM) </a:t>
            </a:r>
            <a:endParaRPr/>
          </a:p>
        </p:txBody>
      </p:sp>
      <p:pic>
        <p:nvPicPr>
          <p:cNvPr id="1268" name="Google Shape;1268;p94"/>
          <p:cNvPicPr preferRelativeResize="0"/>
          <p:nvPr/>
        </p:nvPicPr>
        <p:blipFill>
          <a:blip r:embed="rId3">
            <a:alphaModFix/>
          </a:blip>
          <a:stretch>
            <a:fillRect/>
          </a:stretch>
        </p:blipFill>
        <p:spPr>
          <a:xfrm>
            <a:off x="37575" y="1400275"/>
            <a:ext cx="4704100" cy="3143450"/>
          </a:xfrm>
          <a:prstGeom prst="rect">
            <a:avLst/>
          </a:prstGeom>
          <a:noFill/>
          <a:ln>
            <a:noFill/>
          </a:ln>
        </p:spPr>
      </p:pic>
      <p:sp>
        <p:nvSpPr>
          <p:cNvPr id="1269" name="Google Shape;1269;p94"/>
          <p:cNvSpPr txBox="1"/>
          <p:nvPr/>
        </p:nvSpPr>
        <p:spPr>
          <a:xfrm>
            <a:off x="381000" y="4665725"/>
            <a:ext cx="3526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a:t>
            </a:r>
            <a:r>
              <a:rPr lang="en" sz="1100" i="1">
                <a:latin typeface="Open Sans"/>
                <a:ea typeface="Open Sans"/>
                <a:cs typeface="Open Sans"/>
                <a:sym typeface="Open Sans"/>
              </a:rPr>
              <a:t>LightGBM Model Computing Process.</a:t>
            </a:r>
            <a:r>
              <a:rPr lang="en" sz="1100">
                <a:latin typeface="Open Sans"/>
                <a:ea typeface="Open Sans"/>
                <a:cs typeface="Open Sans"/>
                <a:sym typeface="Open Sans"/>
              </a:rPr>
              <a:t>, 2024)</a:t>
            </a:r>
            <a:endParaRPr sz="1100">
              <a:latin typeface="Open Sans"/>
              <a:ea typeface="Open Sans"/>
              <a:cs typeface="Open Sans"/>
              <a:sym typeface="Open Sans"/>
            </a:endParaRPr>
          </a:p>
        </p:txBody>
      </p:sp>
      <p:sp>
        <p:nvSpPr>
          <p:cNvPr id="1270" name="Google Shape;1270;p94"/>
          <p:cNvSpPr txBox="1"/>
          <p:nvPr/>
        </p:nvSpPr>
        <p:spPr>
          <a:xfrm>
            <a:off x="1264125" y="5991575"/>
            <a:ext cx="5750700" cy="24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LightGBM is a highly efficient and fast implementation of gradient boosting for decision tree algorithms where it is designed for performance and speed in handling large datasets (Ke et al., 2017).</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en" sz="1200" b="1"/>
              <a:t>Handles Class Imbalance: </a:t>
            </a:r>
            <a:r>
              <a:rPr lang="en" sz="1200"/>
              <a:t>LightGBM can internally handle class imbalance via parameters like scale_pos_weight or through techniques like SMOTE as applied before. By training on the SMOTE-augmented data, your LightGBM classifier ensures that minority classes (died, euthanized) are considered more heavily during model training, improving the ability to classify them correctly.</a:t>
            </a:r>
            <a:endParaRPr sz="1200"/>
          </a:p>
          <a:p>
            <a:pPr marL="0" lvl="0" indent="0" algn="l" rtl="0">
              <a:lnSpc>
                <a:spcPct val="115000"/>
              </a:lnSpc>
              <a:spcBef>
                <a:spcPts val="0"/>
              </a:spcBef>
              <a:spcAft>
                <a:spcPts val="0"/>
              </a:spcAft>
              <a:buNone/>
            </a:pPr>
            <a:endParaRPr sz="1200"/>
          </a:p>
          <a:p>
            <a:pPr marL="457200" lvl="0" indent="-304800" algn="l" rtl="0">
              <a:lnSpc>
                <a:spcPct val="115000"/>
              </a:lnSpc>
              <a:spcBef>
                <a:spcPts val="0"/>
              </a:spcBef>
              <a:spcAft>
                <a:spcPts val="0"/>
              </a:spcAft>
              <a:buSzPts val="1200"/>
              <a:buChar char="➔"/>
            </a:pPr>
            <a:r>
              <a:rPr lang="en" sz="1200" b="1"/>
              <a:t>Leaf-Wise Growth: </a:t>
            </a:r>
            <a:r>
              <a:rPr lang="en" sz="1200"/>
              <a:t>LightGBM grows trees leaf-wise instead of level-wise. This means that it will continue to grow deeper on the most promising branches (leaves) of the tree, where more improvements in prediction accuracy can be made.</a:t>
            </a:r>
            <a:endParaRPr sz="1200"/>
          </a:p>
          <a:p>
            <a:pPr marL="0" lvl="0" indent="0" algn="l" rtl="0">
              <a:spcBef>
                <a:spcPts val="0"/>
              </a:spcBef>
              <a:spcAft>
                <a:spcPts val="0"/>
              </a:spcAft>
              <a:buNone/>
            </a:pPr>
            <a:endParaRPr sz="1800">
              <a:solidFill>
                <a:schemeClr val="dk2"/>
              </a:solidFill>
              <a:latin typeface="Open Sans"/>
              <a:ea typeface="Open Sans"/>
              <a:cs typeface="Open Sans"/>
              <a:sym typeface="Open Sans"/>
            </a:endParaRPr>
          </a:p>
        </p:txBody>
      </p:sp>
      <p:pic>
        <p:nvPicPr>
          <p:cNvPr id="1271" name="Google Shape;1271;p94" descr="Efficient energy symbol | Free SVG"/>
          <p:cNvPicPr preferRelativeResize="0"/>
          <p:nvPr/>
        </p:nvPicPr>
        <p:blipFill>
          <a:blip r:embed="rId4">
            <a:alphaModFix/>
          </a:blip>
          <a:stretch>
            <a:fillRect/>
          </a:stretch>
        </p:blipFill>
        <p:spPr>
          <a:xfrm>
            <a:off x="5274475" y="1298647"/>
            <a:ext cx="644975" cy="644974"/>
          </a:xfrm>
          <a:prstGeom prst="rect">
            <a:avLst/>
          </a:prstGeom>
          <a:noFill/>
          <a:ln>
            <a:noFill/>
          </a:ln>
        </p:spPr>
      </p:pic>
      <p:sp>
        <p:nvSpPr>
          <p:cNvPr id="1272" name="Google Shape;1272;p94"/>
          <p:cNvSpPr txBox="1"/>
          <p:nvPr/>
        </p:nvSpPr>
        <p:spPr>
          <a:xfrm>
            <a:off x="5919450" y="1442325"/>
            <a:ext cx="22797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Highly Efficient</a:t>
            </a:r>
            <a:endParaRPr sz="1800">
              <a:solidFill>
                <a:schemeClr val="dk2"/>
              </a:solidFill>
              <a:latin typeface="Open Sans"/>
              <a:ea typeface="Open Sans"/>
              <a:cs typeface="Open Sans"/>
              <a:sym typeface="Open Sans"/>
            </a:endParaRPr>
          </a:p>
        </p:txBody>
      </p:sp>
      <p:pic>
        <p:nvPicPr>
          <p:cNvPr id="1273" name="Google Shape;1273;p94" descr="Forward icon | Public domain vectors"/>
          <p:cNvPicPr preferRelativeResize="0"/>
          <p:nvPr/>
        </p:nvPicPr>
        <p:blipFill>
          <a:blip r:embed="rId5">
            <a:alphaModFix/>
          </a:blip>
          <a:stretch>
            <a:fillRect/>
          </a:stretch>
        </p:blipFill>
        <p:spPr>
          <a:xfrm>
            <a:off x="5326536" y="2103950"/>
            <a:ext cx="540857" cy="475962"/>
          </a:xfrm>
          <a:prstGeom prst="rect">
            <a:avLst/>
          </a:prstGeom>
          <a:noFill/>
          <a:ln>
            <a:noFill/>
          </a:ln>
        </p:spPr>
      </p:pic>
      <p:sp>
        <p:nvSpPr>
          <p:cNvPr id="1274" name="Google Shape;1274;p94"/>
          <p:cNvSpPr txBox="1"/>
          <p:nvPr/>
        </p:nvSpPr>
        <p:spPr>
          <a:xfrm>
            <a:off x="5919450" y="2103950"/>
            <a:ext cx="26790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D9EEB"/>
                </a:solidFill>
                <a:latin typeface="Open Sans"/>
                <a:ea typeface="Open Sans"/>
                <a:cs typeface="Open Sans"/>
                <a:sym typeface="Open Sans"/>
              </a:rPr>
              <a:t>Fast Implementation</a:t>
            </a:r>
            <a:endParaRPr sz="1800">
              <a:solidFill>
                <a:srgbClr val="6D9EEB"/>
              </a:solidFill>
              <a:latin typeface="Open Sans"/>
              <a:ea typeface="Open Sans"/>
              <a:cs typeface="Open Sans"/>
              <a:sym typeface="Open Sans"/>
            </a:endParaRPr>
          </a:p>
        </p:txBody>
      </p:sp>
      <p:sp>
        <p:nvSpPr>
          <p:cNvPr id="1275" name="Google Shape;1275;p94"/>
          <p:cNvSpPr txBox="1"/>
          <p:nvPr/>
        </p:nvSpPr>
        <p:spPr>
          <a:xfrm>
            <a:off x="5274475" y="2689375"/>
            <a:ext cx="32718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Open Sans"/>
                <a:ea typeface="Open Sans"/>
                <a:cs typeface="Open Sans"/>
                <a:sym typeface="Open Sans"/>
              </a:rPr>
              <a:t>Characteristics of LightGBM</a:t>
            </a:r>
            <a:endParaRPr sz="1800">
              <a:solidFill>
                <a:srgbClr val="FF0000"/>
              </a:solidFill>
              <a:latin typeface="Open Sans"/>
              <a:ea typeface="Open Sans"/>
              <a:cs typeface="Open Sans"/>
              <a:sym typeface="Open Sans"/>
            </a:endParaRPr>
          </a:p>
        </p:txBody>
      </p:sp>
      <p:cxnSp>
        <p:nvCxnSpPr>
          <p:cNvPr id="1276" name="Google Shape;1276;p94"/>
          <p:cNvCxnSpPr/>
          <p:nvPr/>
        </p:nvCxnSpPr>
        <p:spPr>
          <a:xfrm flipH="1">
            <a:off x="5764775" y="3159350"/>
            <a:ext cx="750000" cy="488100"/>
          </a:xfrm>
          <a:prstGeom prst="straightConnector1">
            <a:avLst/>
          </a:prstGeom>
          <a:noFill/>
          <a:ln w="9525" cap="flat" cmpd="sng">
            <a:solidFill>
              <a:srgbClr val="FF0000"/>
            </a:solidFill>
            <a:prstDash val="solid"/>
            <a:round/>
            <a:headEnd type="none" w="med" len="med"/>
            <a:tailEnd type="triangle" w="med" len="med"/>
          </a:ln>
        </p:spPr>
      </p:cxnSp>
      <p:cxnSp>
        <p:nvCxnSpPr>
          <p:cNvPr id="1277" name="Google Shape;1277;p94"/>
          <p:cNvCxnSpPr/>
          <p:nvPr/>
        </p:nvCxnSpPr>
        <p:spPr>
          <a:xfrm>
            <a:off x="7033975" y="3159350"/>
            <a:ext cx="750000" cy="488100"/>
          </a:xfrm>
          <a:prstGeom prst="straightConnector1">
            <a:avLst/>
          </a:prstGeom>
          <a:noFill/>
          <a:ln w="9525" cap="flat" cmpd="sng">
            <a:solidFill>
              <a:srgbClr val="FF0000"/>
            </a:solidFill>
            <a:prstDash val="solid"/>
            <a:round/>
            <a:headEnd type="none" w="med" len="med"/>
            <a:tailEnd type="triangle" w="med" len="med"/>
          </a:ln>
        </p:spPr>
      </p:cxnSp>
      <p:sp>
        <p:nvSpPr>
          <p:cNvPr id="1278" name="Google Shape;1278;p94"/>
          <p:cNvSpPr txBox="1"/>
          <p:nvPr/>
        </p:nvSpPr>
        <p:spPr>
          <a:xfrm>
            <a:off x="4312325" y="3616125"/>
            <a:ext cx="2547600" cy="134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latin typeface="Open Sans"/>
                <a:ea typeface="Open Sans"/>
                <a:cs typeface="Open Sans"/>
                <a:sym typeface="Open Sans"/>
              </a:rPr>
              <a:t>Handles Class Imbalance</a:t>
            </a:r>
            <a:endParaRPr sz="1500">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200">
                <a:latin typeface="Open Sans"/>
                <a:ea typeface="Open Sans"/>
                <a:cs typeface="Open Sans"/>
                <a:sym typeface="Open Sans"/>
              </a:rPr>
              <a:t>via parameters like scale_pos_weight or through techniques like SMOTE </a:t>
            </a:r>
            <a:endParaRPr sz="1500">
              <a:latin typeface="Open Sans"/>
              <a:ea typeface="Open Sans"/>
              <a:cs typeface="Open Sans"/>
              <a:sym typeface="Open Sans"/>
            </a:endParaRPr>
          </a:p>
        </p:txBody>
      </p:sp>
      <p:sp>
        <p:nvSpPr>
          <p:cNvPr id="1279" name="Google Shape;1279;p94"/>
          <p:cNvSpPr txBox="1"/>
          <p:nvPr/>
        </p:nvSpPr>
        <p:spPr>
          <a:xfrm>
            <a:off x="6633825" y="3616125"/>
            <a:ext cx="2510100" cy="134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latin typeface="Open Sans"/>
                <a:ea typeface="Open Sans"/>
                <a:cs typeface="Open Sans"/>
                <a:sym typeface="Open Sans"/>
              </a:rPr>
              <a:t>Leaf-Wise Growth</a:t>
            </a:r>
            <a:endParaRPr sz="1500">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200">
                <a:latin typeface="Open Sans"/>
                <a:ea typeface="Open Sans"/>
                <a:cs typeface="Open Sans"/>
                <a:sym typeface="Open Sans"/>
              </a:rPr>
              <a:t>continues to grow deeper on most promising branches of the tree where improvements in accuracy are made</a:t>
            </a:r>
            <a:endParaRPr sz="1500">
              <a:latin typeface="Open Sans"/>
              <a:ea typeface="Open Sans"/>
              <a:cs typeface="Open Sans"/>
              <a:sym typeface="Open Sans"/>
            </a:endParaRPr>
          </a:p>
        </p:txBody>
      </p:sp>
      <p:pic>
        <p:nvPicPr>
          <p:cNvPr id="2" name="Camera 1">
            <a:extLst>
              <a:ext uri="{FF2B5EF4-FFF2-40B4-BE49-F238E27FC236}">
                <a16:creationId xmlns:a16="http://schemas.microsoft.com/office/drawing/2014/main" id="{3C62C1B4-106E-67C0-8EFC-4A4D685AED5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1"/>
                                        </p:tgtEl>
                                        <p:attrNameLst>
                                          <p:attrName>style.visibility</p:attrName>
                                        </p:attrNameLst>
                                      </p:cBhvr>
                                      <p:to>
                                        <p:strVal val="visible"/>
                                      </p:to>
                                    </p:set>
                                    <p:animEffect transition="in" filter="fade">
                                      <p:cBhvr>
                                        <p:cTn id="7" dur="500"/>
                                        <p:tgtEl>
                                          <p:spTgt spid="1271"/>
                                        </p:tgtEl>
                                      </p:cBhvr>
                                    </p:animEffect>
                                  </p:childTnLst>
                                </p:cTn>
                              </p:par>
                              <p:par>
                                <p:cTn id="8" presetID="10" presetClass="entr" presetSubtype="0" fill="hold" nodeType="withEffect">
                                  <p:stCondLst>
                                    <p:cond delay="0"/>
                                  </p:stCondLst>
                                  <p:childTnLst>
                                    <p:set>
                                      <p:cBhvr>
                                        <p:cTn id="9" dur="1" fill="hold">
                                          <p:stCondLst>
                                            <p:cond delay="0"/>
                                          </p:stCondLst>
                                        </p:cTn>
                                        <p:tgtEl>
                                          <p:spTgt spid="1272"/>
                                        </p:tgtEl>
                                        <p:attrNameLst>
                                          <p:attrName>style.visibility</p:attrName>
                                        </p:attrNameLst>
                                      </p:cBhvr>
                                      <p:to>
                                        <p:strVal val="visible"/>
                                      </p:to>
                                    </p:set>
                                    <p:animEffect transition="in" filter="fade">
                                      <p:cBhvr>
                                        <p:cTn id="10" dur="500"/>
                                        <p:tgtEl>
                                          <p:spTgt spid="1272"/>
                                        </p:tgtEl>
                                      </p:cBhvr>
                                    </p:animEffect>
                                  </p:childTnLst>
                                </p:cTn>
                              </p:par>
                              <p:par>
                                <p:cTn id="11" presetID="10" presetClass="entr" presetSubtype="0" fill="hold" nodeType="withEffect">
                                  <p:stCondLst>
                                    <p:cond delay="0"/>
                                  </p:stCondLst>
                                  <p:childTnLst>
                                    <p:set>
                                      <p:cBhvr>
                                        <p:cTn id="12" dur="1" fill="hold">
                                          <p:stCondLst>
                                            <p:cond delay="0"/>
                                          </p:stCondLst>
                                        </p:cTn>
                                        <p:tgtEl>
                                          <p:spTgt spid="1273"/>
                                        </p:tgtEl>
                                        <p:attrNameLst>
                                          <p:attrName>style.visibility</p:attrName>
                                        </p:attrNameLst>
                                      </p:cBhvr>
                                      <p:to>
                                        <p:strVal val="visible"/>
                                      </p:to>
                                    </p:set>
                                    <p:animEffect transition="in" filter="fade">
                                      <p:cBhvr>
                                        <p:cTn id="13" dur="500"/>
                                        <p:tgtEl>
                                          <p:spTgt spid="1273"/>
                                        </p:tgtEl>
                                      </p:cBhvr>
                                    </p:animEffect>
                                  </p:childTnLst>
                                </p:cTn>
                              </p:par>
                              <p:par>
                                <p:cTn id="14" presetID="10" presetClass="entr" presetSubtype="0" fill="hold" nodeType="withEffect">
                                  <p:stCondLst>
                                    <p:cond delay="0"/>
                                  </p:stCondLst>
                                  <p:childTnLst>
                                    <p:set>
                                      <p:cBhvr>
                                        <p:cTn id="15" dur="1" fill="hold">
                                          <p:stCondLst>
                                            <p:cond delay="0"/>
                                          </p:stCondLst>
                                        </p:cTn>
                                        <p:tgtEl>
                                          <p:spTgt spid="1274"/>
                                        </p:tgtEl>
                                        <p:attrNameLst>
                                          <p:attrName>style.visibility</p:attrName>
                                        </p:attrNameLst>
                                      </p:cBhvr>
                                      <p:to>
                                        <p:strVal val="visible"/>
                                      </p:to>
                                    </p:set>
                                    <p:animEffect transition="in" filter="fade">
                                      <p:cBhvr>
                                        <p:cTn id="16" dur="500"/>
                                        <p:tgtEl>
                                          <p:spTgt spid="12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75"/>
                                        </p:tgtEl>
                                        <p:attrNameLst>
                                          <p:attrName>style.visibility</p:attrName>
                                        </p:attrNameLst>
                                      </p:cBhvr>
                                      <p:to>
                                        <p:strVal val="visible"/>
                                      </p:to>
                                    </p:set>
                                    <p:animEffect transition="in" filter="fade">
                                      <p:cBhvr>
                                        <p:cTn id="21" dur="500"/>
                                        <p:tgtEl>
                                          <p:spTgt spid="1275"/>
                                        </p:tgtEl>
                                      </p:cBhvr>
                                    </p:animEffect>
                                  </p:childTnLst>
                                </p:cTn>
                              </p:par>
                              <p:par>
                                <p:cTn id="22" presetID="10" presetClass="entr" presetSubtype="0" fill="hold" nodeType="withEffect">
                                  <p:stCondLst>
                                    <p:cond delay="0"/>
                                  </p:stCondLst>
                                  <p:childTnLst>
                                    <p:set>
                                      <p:cBhvr>
                                        <p:cTn id="23" dur="1" fill="hold">
                                          <p:stCondLst>
                                            <p:cond delay="0"/>
                                          </p:stCondLst>
                                        </p:cTn>
                                        <p:tgtEl>
                                          <p:spTgt spid="1276"/>
                                        </p:tgtEl>
                                        <p:attrNameLst>
                                          <p:attrName>style.visibility</p:attrName>
                                        </p:attrNameLst>
                                      </p:cBhvr>
                                      <p:to>
                                        <p:strVal val="visible"/>
                                      </p:to>
                                    </p:set>
                                    <p:animEffect transition="in" filter="fade">
                                      <p:cBhvr>
                                        <p:cTn id="24" dur="500"/>
                                        <p:tgtEl>
                                          <p:spTgt spid="1276"/>
                                        </p:tgtEl>
                                      </p:cBhvr>
                                    </p:animEffect>
                                  </p:childTnLst>
                                </p:cTn>
                              </p:par>
                              <p:par>
                                <p:cTn id="25" presetID="10" presetClass="entr" presetSubtype="0" fill="hold" nodeType="withEffect">
                                  <p:stCondLst>
                                    <p:cond delay="0"/>
                                  </p:stCondLst>
                                  <p:childTnLst>
                                    <p:set>
                                      <p:cBhvr>
                                        <p:cTn id="26" dur="1" fill="hold">
                                          <p:stCondLst>
                                            <p:cond delay="0"/>
                                          </p:stCondLst>
                                        </p:cTn>
                                        <p:tgtEl>
                                          <p:spTgt spid="1277"/>
                                        </p:tgtEl>
                                        <p:attrNameLst>
                                          <p:attrName>style.visibility</p:attrName>
                                        </p:attrNameLst>
                                      </p:cBhvr>
                                      <p:to>
                                        <p:strVal val="visible"/>
                                      </p:to>
                                    </p:set>
                                    <p:animEffect transition="in" filter="fade">
                                      <p:cBhvr>
                                        <p:cTn id="27" dur="500"/>
                                        <p:tgtEl>
                                          <p:spTgt spid="1277"/>
                                        </p:tgtEl>
                                      </p:cBhvr>
                                    </p:animEffect>
                                  </p:childTnLst>
                                </p:cTn>
                              </p:par>
                              <p:par>
                                <p:cTn id="28" presetID="10" presetClass="entr" presetSubtype="0" fill="hold" nodeType="withEffect">
                                  <p:stCondLst>
                                    <p:cond delay="0"/>
                                  </p:stCondLst>
                                  <p:childTnLst>
                                    <p:set>
                                      <p:cBhvr>
                                        <p:cTn id="29" dur="1" fill="hold">
                                          <p:stCondLst>
                                            <p:cond delay="0"/>
                                          </p:stCondLst>
                                        </p:cTn>
                                        <p:tgtEl>
                                          <p:spTgt spid="1278"/>
                                        </p:tgtEl>
                                        <p:attrNameLst>
                                          <p:attrName>style.visibility</p:attrName>
                                        </p:attrNameLst>
                                      </p:cBhvr>
                                      <p:to>
                                        <p:strVal val="visible"/>
                                      </p:to>
                                    </p:set>
                                    <p:animEffect transition="in" filter="fade">
                                      <p:cBhvr>
                                        <p:cTn id="30" dur="500"/>
                                        <p:tgtEl>
                                          <p:spTgt spid="1278"/>
                                        </p:tgtEl>
                                      </p:cBhvr>
                                    </p:animEffect>
                                  </p:childTnLst>
                                </p:cTn>
                              </p:par>
                              <p:par>
                                <p:cTn id="31" presetID="10" presetClass="entr" presetSubtype="0" fill="hold" nodeType="withEffect">
                                  <p:stCondLst>
                                    <p:cond delay="0"/>
                                  </p:stCondLst>
                                  <p:childTnLst>
                                    <p:set>
                                      <p:cBhvr>
                                        <p:cTn id="32" dur="1" fill="hold">
                                          <p:stCondLst>
                                            <p:cond delay="0"/>
                                          </p:stCondLst>
                                        </p:cTn>
                                        <p:tgtEl>
                                          <p:spTgt spid="1279"/>
                                        </p:tgtEl>
                                        <p:attrNameLst>
                                          <p:attrName>style.visibility</p:attrName>
                                        </p:attrNameLst>
                                      </p:cBhvr>
                                      <p:to>
                                        <p:strVal val="visible"/>
                                      </p:to>
                                    </p:set>
                                    <p:animEffect transition="in" filter="fade">
                                      <p:cBhvr>
                                        <p:cTn id="33" dur="1000"/>
                                        <p:tgtEl>
                                          <p:spTgt spid="1279"/>
                                        </p:tgtEl>
                                      </p:cBhvr>
                                    </p:animEffect>
                                  </p:childTnLst>
                                </p:cTn>
                              </p:par>
                              <p:par>
                                <p:cTn id="34" presetID="10" presetClass="entr" presetSubtype="0" fill="hold" nodeType="withEffect">
                                  <p:stCondLst>
                                    <p:cond delay="0"/>
                                  </p:stCondLst>
                                  <p:childTnLst>
                                    <p:set>
                                      <p:cBhvr>
                                        <p:cTn id="35" dur="1" fill="hold">
                                          <p:stCondLst>
                                            <p:cond delay="0"/>
                                          </p:stCondLst>
                                        </p:cTn>
                                        <p:tgtEl>
                                          <p:spTgt spid="1279"/>
                                        </p:tgtEl>
                                        <p:attrNameLst>
                                          <p:attrName>style.visibility</p:attrName>
                                        </p:attrNameLst>
                                      </p:cBhvr>
                                      <p:to>
                                        <p:strVal val="visible"/>
                                      </p:to>
                                    </p:set>
                                    <p:animEffect transition="in" filter="fade">
                                      <p:cBhvr>
                                        <p:cTn id="36" dur="4500"/>
                                        <p:tgtEl>
                                          <p:spTgt spid="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87"/>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Light Gradient-Boosting Machine (LightGBM) </a:t>
            </a:r>
            <a:endParaRPr/>
          </a:p>
        </p:txBody>
      </p:sp>
      <p:graphicFrame>
        <p:nvGraphicFramePr>
          <p:cNvPr id="1175" name="Google Shape;1175;p87"/>
          <p:cNvGraphicFramePr/>
          <p:nvPr>
            <p:extLst>
              <p:ext uri="{D42A27DB-BD31-4B8C-83A1-F6EECF244321}">
                <p14:modId xmlns:p14="http://schemas.microsoft.com/office/powerpoint/2010/main" val="2280820499"/>
              </p:ext>
            </p:extLst>
          </p:nvPr>
        </p:nvGraphicFramePr>
        <p:xfrm>
          <a:off x="1017975" y="1773888"/>
          <a:ext cx="6810400" cy="2020725"/>
        </p:xfrm>
        <a:graphic>
          <a:graphicData uri="http://schemas.openxmlformats.org/drawingml/2006/table">
            <a:tbl>
              <a:tblPr>
                <a:noFill/>
              </a:tblPr>
              <a:tblGrid>
                <a:gridCol w="1509075">
                  <a:extLst>
                    <a:ext uri="{9D8B030D-6E8A-4147-A177-3AD203B41FA5}">
                      <a16:colId xmlns:a16="http://schemas.microsoft.com/office/drawing/2014/main" val="20000"/>
                    </a:ext>
                  </a:extLst>
                </a:gridCol>
                <a:gridCol w="4723175">
                  <a:extLst>
                    <a:ext uri="{9D8B030D-6E8A-4147-A177-3AD203B41FA5}">
                      <a16:colId xmlns:a16="http://schemas.microsoft.com/office/drawing/2014/main" val="20001"/>
                    </a:ext>
                  </a:extLst>
                </a:gridCol>
                <a:gridCol w="578150">
                  <a:extLst>
                    <a:ext uri="{9D8B030D-6E8A-4147-A177-3AD203B41FA5}">
                      <a16:colId xmlns:a16="http://schemas.microsoft.com/office/drawing/2014/main" val="20002"/>
                    </a:ext>
                  </a:extLst>
                </a:gridCol>
              </a:tblGrid>
              <a:tr h="433225">
                <a:tc>
                  <a:txBody>
                    <a:bodyPr/>
                    <a:lstStyle/>
                    <a:p>
                      <a:pPr marL="0" lvl="0" indent="0" algn="just"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max_depth</a:t>
                      </a:r>
                    </a:p>
                  </a:txBody>
                  <a:tcPr marL="45725" marR="45725" marT="45725" marB="45725" anchor="ctr">
                    <a:solidFill>
                      <a:srgbClr val="C9DAF8"/>
                    </a:solidFill>
                  </a:tcPr>
                </a:tc>
                <a:tc>
                  <a:txBody>
                    <a:bodyPr/>
                    <a:lstStyle/>
                    <a:p>
                      <a:pPr marL="0" lvl="0" indent="0" algn="l"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Controls the depth of each tree to avoid overfitting.</a:t>
                      </a:r>
                    </a:p>
                  </a:txBody>
                  <a:tcPr marL="45725" marR="45725" marT="45725" marB="45725" anchor="ctr"/>
                </a:tc>
                <a:tc>
                  <a:txBody>
                    <a:bodyPr/>
                    <a:lstStyle/>
                    <a:p>
                      <a:pPr marL="0" lvl="0" indent="0" algn="ctr" rtl="0">
                        <a:spcBef>
                          <a:spcPts val="0"/>
                        </a:spcBef>
                        <a:spcAft>
                          <a:spcPts val="0"/>
                        </a:spcAft>
                        <a:buNone/>
                      </a:pPr>
                      <a:r>
                        <a:rPr lang="en" sz="1200">
                          <a:solidFill>
                            <a:srgbClr val="000000"/>
                          </a:solidFill>
                          <a:latin typeface="Open Sans" panose="020B0606030504020204" pitchFamily="34" charset="0"/>
                          <a:ea typeface="Open Sans" panose="020B0606030504020204" pitchFamily="34" charset="0"/>
                          <a:cs typeface="Open Sans" panose="020B0606030504020204" pitchFamily="34" charset="0"/>
                        </a:rPr>
                        <a:t>6</a:t>
                      </a:r>
                    </a:p>
                  </a:txBody>
                  <a:tcPr marL="45725" marR="45725" marT="45725" marB="45725" anchor="ctr">
                    <a:solidFill>
                      <a:srgbClr val="B6D7A8"/>
                    </a:solidFill>
                  </a:tcPr>
                </a:tc>
                <a:extLst>
                  <a:ext uri="{0D108BD9-81ED-4DB2-BD59-A6C34878D82A}">
                    <a16:rowId xmlns:a16="http://schemas.microsoft.com/office/drawing/2014/main" val="10000"/>
                  </a:ext>
                </a:extLst>
              </a:tr>
              <a:tr h="721050">
                <a:tc>
                  <a:txBody>
                    <a:bodyPr/>
                    <a:lstStyle/>
                    <a:p>
                      <a:pPr marL="0" lvl="0" indent="0" algn="just"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min_child_samples</a:t>
                      </a:r>
                    </a:p>
                  </a:txBody>
                  <a:tcPr marL="45725" marR="45725" marT="45725" marB="45725" anchor="ctr">
                    <a:solidFill>
                      <a:srgbClr val="C9DAF8"/>
                    </a:solidFill>
                  </a:tcPr>
                </a:tc>
                <a:tc>
                  <a:txBody>
                    <a:bodyPr/>
                    <a:lstStyle/>
                    <a:p>
                      <a:pPr marL="0" lvl="0" indent="0" algn="l"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Minimum number of data points a node should have before splitting.</a:t>
                      </a:r>
                    </a:p>
                  </a:txBody>
                  <a:tcPr marL="45725" marR="45725" marT="45725" marB="45725" anchor="ctr"/>
                </a:tc>
                <a:tc>
                  <a:txBody>
                    <a:bodyPr/>
                    <a:lstStyle/>
                    <a:p>
                      <a:pPr marL="0" lvl="0" indent="0" algn="ctr" rtl="0">
                        <a:spcBef>
                          <a:spcPts val="0"/>
                        </a:spcBef>
                        <a:spcAft>
                          <a:spcPts val="0"/>
                        </a:spcAft>
                        <a:buNone/>
                      </a:pPr>
                      <a:r>
                        <a:rPr lang="en" sz="1200">
                          <a:solidFill>
                            <a:srgbClr val="000000"/>
                          </a:solidFill>
                          <a:latin typeface="Open Sans" panose="020B0606030504020204" pitchFamily="34" charset="0"/>
                          <a:ea typeface="Open Sans" panose="020B0606030504020204" pitchFamily="34" charset="0"/>
                          <a:cs typeface="Open Sans" panose="020B0606030504020204" pitchFamily="34" charset="0"/>
                        </a:rPr>
                        <a:t>10</a:t>
                      </a:r>
                    </a:p>
                  </a:txBody>
                  <a:tcPr marL="45725" marR="45725" marT="45725" marB="45725" anchor="ctr">
                    <a:solidFill>
                      <a:srgbClr val="B6D7A8"/>
                    </a:solidFill>
                  </a:tcPr>
                </a:tc>
                <a:extLst>
                  <a:ext uri="{0D108BD9-81ED-4DB2-BD59-A6C34878D82A}">
                    <a16:rowId xmlns:a16="http://schemas.microsoft.com/office/drawing/2014/main" val="10001"/>
                  </a:ext>
                </a:extLst>
              </a:tr>
              <a:tr h="433225">
                <a:tc>
                  <a:txBody>
                    <a:bodyPr/>
                    <a:lstStyle/>
                    <a:p>
                      <a:pPr marL="0" lvl="0" indent="0" algn="just"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n_estimators</a:t>
                      </a:r>
                    </a:p>
                  </a:txBody>
                  <a:tcPr marL="45725" marR="45725" marT="45725" marB="45725" anchor="ctr">
                    <a:solidFill>
                      <a:srgbClr val="C9DAF8"/>
                    </a:solidFill>
                  </a:tcPr>
                </a:tc>
                <a:tc>
                  <a:txBody>
                    <a:bodyPr/>
                    <a:lstStyle/>
                    <a:p>
                      <a:pPr marL="0" lvl="0" indent="0" algn="l" rtl="0">
                        <a:spcBef>
                          <a:spcPts val="0"/>
                        </a:spcBef>
                        <a:spcAft>
                          <a:spcPts val="0"/>
                        </a:spcAft>
                        <a:buNone/>
                      </a:pPr>
                      <a:r>
                        <a:rPr lang="en-US" sz="1200">
                          <a:solidFill>
                            <a:srgbClr val="000000"/>
                          </a:solidFill>
                          <a:highlight>
                            <a:srgbClr val="FFFFFF"/>
                          </a:highlight>
                          <a:latin typeface="Open Sans" panose="020B0606030504020204" pitchFamily="34" charset="0"/>
                          <a:ea typeface="Open Sans" panose="020B0606030504020204" pitchFamily="34" charset="0"/>
                          <a:cs typeface="Open Sans" panose="020B0606030504020204" pitchFamily="34" charset="0"/>
                        </a:rPr>
                        <a:t>The number of trees to build.</a:t>
                      </a:r>
                      <a:endPar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45725" marR="45725" marT="45725" marB="45725" anchor="ctr"/>
                </a:tc>
                <a:tc>
                  <a:txBody>
                    <a:bodyPr/>
                    <a:lstStyle/>
                    <a:p>
                      <a:pPr marL="0" lvl="0" indent="0" algn="ctr" rtl="0">
                        <a:spcBef>
                          <a:spcPts val="0"/>
                        </a:spcBef>
                        <a:spcAft>
                          <a:spcPts val="0"/>
                        </a:spcAft>
                        <a:buNone/>
                      </a:pPr>
                      <a:r>
                        <a:rPr lang="en" sz="1200">
                          <a:solidFill>
                            <a:srgbClr val="000000"/>
                          </a:solidFill>
                          <a:latin typeface="Open Sans" panose="020B0606030504020204" pitchFamily="34" charset="0"/>
                          <a:ea typeface="Open Sans" panose="020B0606030504020204" pitchFamily="34" charset="0"/>
                          <a:cs typeface="Open Sans" panose="020B0606030504020204" pitchFamily="34" charset="0"/>
                        </a:rPr>
                        <a:t>200</a:t>
                      </a:r>
                    </a:p>
                  </a:txBody>
                  <a:tcPr marL="45725" marR="45725" marT="45725" marB="45725" anchor="ctr">
                    <a:solidFill>
                      <a:srgbClr val="B6D7A8"/>
                    </a:solidFill>
                  </a:tcPr>
                </a:tc>
                <a:extLst>
                  <a:ext uri="{0D108BD9-81ED-4DB2-BD59-A6C34878D82A}">
                    <a16:rowId xmlns:a16="http://schemas.microsoft.com/office/drawing/2014/main" val="10002"/>
                  </a:ext>
                </a:extLst>
              </a:tr>
              <a:tr h="433225">
                <a:tc>
                  <a:txBody>
                    <a:bodyPr/>
                    <a:lstStyle/>
                    <a:p>
                      <a:pPr marL="0" lvl="0" indent="0" algn="just"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learning_rate</a:t>
                      </a:r>
                    </a:p>
                  </a:txBody>
                  <a:tcPr marL="45725" marR="45725" marT="45725" marB="45725" anchor="ctr">
                    <a:solidFill>
                      <a:srgbClr val="C9DAF8"/>
                    </a:solidFill>
                  </a:tcPr>
                </a:tc>
                <a:tc>
                  <a:txBody>
                    <a:bodyPr/>
                    <a:lstStyle/>
                    <a:p>
                      <a:pPr marL="0" lvl="0" indent="0" algn="l" rtl="0">
                        <a:spcBef>
                          <a:spcPts val="0"/>
                        </a:spcBef>
                        <a:spcAft>
                          <a:spcPts val="0"/>
                        </a:spcAft>
                        <a:buNone/>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Controls how much to shrink the contribution of each tree.</a:t>
                      </a:r>
                    </a:p>
                  </a:txBody>
                  <a:tcPr marL="45725" marR="45725" marT="45725" marB="45725" anchor="ctr"/>
                </a:tc>
                <a:tc>
                  <a:txBody>
                    <a:bodyPr/>
                    <a:lstStyle/>
                    <a:p>
                      <a:pPr marL="0" lvl="0" indent="0" algn="ctr" rtl="0">
                        <a:spcBef>
                          <a:spcPts val="0"/>
                        </a:spcBef>
                        <a:spcAft>
                          <a:spcPts val="0"/>
                        </a:spcAft>
                        <a:buNone/>
                      </a:pPr>
                      <a:r>
                        <a:rPr lang="en" sz="1200">
                          <a:solidFill>
                            <a:srgbClr val="000000"/>
                          </a:solidFill>
                          <a:latin typeface="Open Sans" panose="020B0606030504020204" pitchFamily="34" charset="0"/>
                          <a:ea typeface="Open Sans" panose="020B0606030504020204" pitchFamily="34" charset="0"/>
                          <a:cs typeface="Open Sans" panose="020B0606030504020204" pitchFamily="34" charset="0"/>
                        </a:rPr>
                        <a:t>0.05</a:t>
                      </a:r>
                    </a:p>
                  </a:txBody>
                  <a:tcPr marL="45725" marR="45725" marT="45725" marB="45725" anchor="ctr">
                    <a:solidFill>
                      <a:srgbClr val="B6D7A8"/>
                    </a:solidFill>
                  </a:tcPr>
                </a:tc>
                <a:extLst>
                  <a:ext uri="{0D108BD9-81ED-4DB2-BD59-A6C34878D82A}">
                    <a16:rowId xmlns:a16="http://schemas.microsoft.com/office/drawing/2014/main" val="10003"/>
                  </a:ext>
                </a:extLst>
              </a:tr>
            </a:tbl>
          </a:graphicData>
        </a:graphic>
      </p:graphicFrame>
      <p:sp>
        <p:nvSpPr>
          <p:cNvPr id="1176" name="Google Shape;1176;p87"/>
          <p:cNvSpPr txBox="1"/>
          <p:nvPr/>
        </p:nvSpPr>
        <p:spPr>
          <a:xfrm>
            <a:off x="3012905" y="1412700"/>
            <a:ext cx="31182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t>Key Parameters Employed</a:t>
            </a:r>
            <a:endParaRPr sz="1600"/>
          </a:p>
        </p:txBody>
      </p:sp>
      <p:sp>
        <p:nvSpPr>
          <p:cNvPr id="1177" name="Google Shape;1177;p87"/>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pic>
        <p:nvPicPr>
          <p:cNvPr id="2" name="Camera 1">
            <a:extLst>
              <a:ext uri="{FF2B5EF4-FFF2-40B4-BE49-F238E27FC236}">
                <a16:creationId xmlns:a16="http://schemas.microsoft.com/office/drawing/2014/main" id="{2D86DDD3-8700-1B90-D5D8-F16BEDB1EAF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88"/>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Light Gradient-Boosting Machine (LightGBM) </a:t>
            </a:r>
            <a:endParaRPr/>
          </a:p>
        </p:txBody>
      </p:sp>
      <p:pic>
        <p:nvPicPr>
          <p:cNvPr id="1183" name="Google Shape;1183;p88"/>
          <p:cNvPicPr preferRelativeResize="0"/>
          <p:nvPr/>
        </p:nvPicPr>
        <p:blipFill rotWithShape="1">
          <a:blip r:embed="rId3">
            <a:alphaModFix/>
          </a:blip>
          <a:srcRect r="14067"/>
          <a:stretch/>
        </p:blipFill>
        <p:spPr>
          <a:xfrm>
            <a:off x="2904875" y="4420050"/>
            <a:ext cx="4071950" cy="700750"/>
          </a:xfrm>
          <a:prstGeom prst="rect">
            <a:avLst/>
          </a:prstGeom>
          <a:noFill/>
          <a:ln>
            <a:noFill/>
          </a:ln>
        </p:spPr>
      </p:pic>
      <p:pic>
        <p:nvPicPr>
          <p:cNvPr id="1184" name="Google Shape;1184;p88"/>
          <p:cNvPicPr preferRelativeResize="0"/>
          <p:nvPr/>
        </p:nvPicPr>
        <p:blipFill>
          <a:blip r:embed="rId4">
            <a:alphaModFix/>
          </a:blip>
          <a:stretch>
            <a:fillRect/>
          </a:stretch>
        </p:blipFill>
        <p:spPr>
          <a:xfrm>
            <a:off x="5056375" y="4827400"/>
            <a:ext cx="4168296" cy="293400"/>
          </a:xfrm>
          <a:prstGeom prst="rect">
            <a:avLst/>
          </a:prstGeom>
          <a:noFill/>
          <a:ln>
            <a:noFill/>
          </a:ln>
        </p:spPr>
      </p:pic>
      <p:grpSp>
        <p:nvGrpSpPr>
          <p:cNvPr id="1185" name="Google Shape;1185;p88"/>
          <p:cNvGrpSpPr/>
          <p:nvPr/>
        </p:nvGrpSpPr>
        <p:grpSpPr>
          <a:xfrm>
            <a:off x="760821" y="1580281"/>
            <a:ext cx="1589791" cy="1496302"/>
            <a:chOff x="457200" y="1841950"/>
            <a:chExt cx="1696863" cy="1697450"/>
          </a:xfrm>
        </p:grpSpPr>
        <p:sp>
          <p:nvSpPr>
            <p:cNvPr id="1186" name="Google Shape;1186;p88"/>
            <p:cNvSpPr/>
            <p:nvPr/>
          </p:nvSpPr>
          <p:spPr>
            <a:xfrm>
              <a:off x="751731" y="2137081"/>
              <a:ext cx="1108100" cy="1107189"/>
            </a:xfrm>
            <a:custGeom>
              <a:avLst/>
              <a:gdLst/>
              <a:ahLst/>
              <a:cxnLst/>
              <a:rect l="l" t="t" r="r" b="b"/>
              <a:pathLst>
                <a:path w="3687" h="3684" extrusionOk="0">
                  <a:moveTo>
                    <a:pt x="1831" y="0"/>
                  </a:moveTo>
                  <a:cubicBezTo>
                    <a:pt x="823" y="0"/>
                    <a:pt x="0" y="821"/>
                    <a:pt x="0" y="1856"/>
                  </a:cubicBezTo>
                  <a:cubicBezTo>
                    <a:pt x="0" y="2863"/>
                    <a:pt x="823" y="3684"/>
                    <a:pt x="1831" y="3684"/>
                  </a:cubicBezTo>
                  <a:cubicBezTo>
                    <a:pt x="2863" y="3684"/>
                    <a:pt x="3686" y="2863"/>
                    <a:pt x="3686" y="1856"/>
                  </a:cubicBezTo>
                  <a:cubicBezTo>
                    <a:pt x="3686" y="821"/>
                    <a:pt x="2863" y="0"/>
                    <a:pt x="1831"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8"/>
            <p:cNvSpPr/>
            <p:nvPr/>
          </p:nvSpPr>
          <p:spPr>
            <a:xfrm>
              <a:off x="457200" y="1841950"/>
              <a:ext cx="1696863" cy="1697450"/>
            </a:xfrm>
            <a:custGeom>
              <a:avLst/>
              <a:gdLst/>
              <a:ahLst/>
              <a:cxnLst/>
              <a:rect l="l" t="t" r="r" b="b"/>
              <a:pathLst>
                <a:path w="5646" h="5648" extrusionOk="0">
                  <a:moveTo>
                    <a:pt x="2811" y="240"/>
                  </a:moveTo>
                  <a:cubicBezTo>
                    <a:pt x="4242" y="240"/>
                    <a:pt x="5408" y="1406"/>
                    <a:pt x="5408" y="2838"/>
                  </a:cubicBezTo>
                  <a:cubicBezTo>
                    <a:pt x="5408" y="4269"/>
                    <a:pt x="4242" y="5408"/>
                    <a:pt x="2811" y="5408"/>
                  </a:cubicBezTo>
                  <a:cubicBezTo>
                    <a:pt x="1379" y="5408"/>
                    <a:pt x="238" y="4269"/>
                    <a:pt x="238" y="2838"/>
                  </a:cubicBezTo>
                  <a:cubicBezTo>
                    <a:pt x="238" y="1406"/>
                    <a:pt x="1379" y="240"/>
                    <a:pt x="2811" y="240"/>
                  </a:cubicBezTo>
                  <a:close/>
                  <a:moveTo>
                    <a:pt x="2811" y="0"/>
                  </a:moveTo>
                  <a:cubicBezTo>
                    <a:pt x="1273" y="0"/>
                    <a:pt x="1" y="1273"/>
                    <a:pt x="1" y="2838"/>
                  </a:cubicBezTo>
                  <a:cubicBezTo>
                    <a:pt x="1" y="4401"/>
                    <a:pt x="1273" y="5648"/>
                    <a:pt x="2811" y="5648"/>
                  </a:cubicBezTo>
                  <a:cubicBezTo>
                    <a:pt x="4374" y="5648"/>
                    <a:pt x="5646" y="4401"/>
                    <a:pt x="5646" y="2838"/>
                  </a:cubicBezTo>
                  <a:cubicBezTo>
                    <a:pt x="5646" y="1273"/>
                    <a:pt x="4374" y="0"/>
                    <a:pt x="281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8"/>
            <p:cNvSpPr/>
            <p:nvPr/>
          </p:nvSpPr>
          <p:spPr>
            <a:xfrm>
              <a:off x="1301722" y="1841950"/>
              <a:ext cx="852339" cy="1450106"/>
            </a:xfrm>
            <a:custGeom>
              <a:avLst/>
              <a:gdLst/>
              <a:ahLst/>
              <a:cxnLst/>
              <a:rect l="l" t="t" r="r" b="b"/>
              <a:pathLst>
                <a:path w="2836" h="4825" extrusionOk="0">
                  <a:moveTo>
                    <a:pt x="1" y="0"/>
                  </a:moveTo>
                  <a:lnTo>
                    <a:pt x="1" y="240"/>
                  </a:lnTo>
                  <a:cubicBezTo>
                    <a:pt x="1432" y="240"/>
                    <a:pt x="2598" y="1406"/>
                    <a:pt x="2598" y="2838"/>
                  </a:cubicBezTo>
                  <a:cubicBezTo>
                    <a:pt x="2598" y="3552"/>
                    <a:pt x="2306" y="4189"/>
                    <a:pt x="1829" y="4666"/>
                  </a:cubicBezTo>
                  <a:lnTo>
                    <a:pt x="2015" y="4825"/>
                  </a:lnTo>
                  <a:cubicBezTo>
                    <a:pt x="2518" y="4322"/>
                    <a:pt x="2836" y="3605"/>
                    <a:pt x="2836" y="2838"/>
                  </a:cubicBezTo>
                  <a:cubicBezTo>
                    <a:pt x="2836" y="1273"/>
                    <a:pt x="1564" y="0"/>
                    <a:pt x="1"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88"/>
          <p:cNvGrpSpPr/>
          <p:nvPr/>
        </p:nvGrpSpPr>
        <p:grpSpPr>
          <a:xfrm>
            <a:off x="3636516" y="1580281"/>
            <a:ext cx="1590354" cy="1496302"/>
            <a:chOff x="2631920" y="1841950"/>
            <a:chExt cx="1697464" cy="1697450"/>
          </a:xfrm>
        </p:grpSpPr>
        <p:sp>
          <p:nvSpPr>
            <p:cNvPr id="1190" name="Google Shape;1190;p88"/>
            <p:cNvSpPr/>
            <p:nvPr/>
          </p:nvSpPr>
          <p:spPr>
            <a:xfrm>
              <a:off x="2927052" y="2137081"/>
              <a:ext cx="1107499" cy="1107189"/>
            </a:xfrm>
            <a:custGeom>
              <a:avLst/>
              <a:gdLst/>
              <a:ahLst/>
              <a:cxnLst/>
              <a:rect l="l" t="t" r="r" b="b"/>
              <a:pathLst>
                <a:path w="3685" h="3684" extrusionOk="0">
                  <a:moveTo>
                    <a:pt x="1828" y="0"/>
                  </a:moveTo>
                  <a:cubicBezTo>
                    <a:pt x="821" y="0"/>
                    <a:pt x="0" y="821"/>
                    <a:pt x="0" y="1856"/>
                  </a:cubicBezTo>
                  <a:cubicBezTo>
                    <a:pt x="0" y="2863"/>
                    <a:pt x="821" y="3684"/>
                    <a:pt x="1828" y="3684"/>
                  </a:cubicBezTo>
                  <a:cubicBezTo>
                    <a:pt x="2863" y="3684"/>
                    <a:pt x="3684" y="2863"/>
                    <a:pt x="3684" y="1856"/>
                  </a:cubicBezTo>
                  <a:cubicBezTo>
                    <a:pt x="3684" y="821"/>
                    <a:pt x="2863" y="0"/>
                    <a:pt x="1828" y="0"/>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8"/>
            <p:cNvSpPr/>
            <p:nvPr/>
          </p:nvSpPr>
          <p:spPr>
            <a:xfrm>
              <a:off x="2631920" y="1841950"/>
              <a:ext cx="1697464" cy="1697450"/>
            </a:xfrm>
            <a:custGeom>
              <a:avLst/>
              <a:gdLst/>
              <a:ahLst/>
              <a:cxnLst/>
              <a:rect l="l" t="t" r="r" b="b"/>
              <a:pathLst>
                <a:path w="5648" h="5648" extrusionOk="0">
                  <a:moveTo>
                    <a:pt x="2810" y="240"/>
                  </a:moveTo>
                  <a:cubicBezTo>
                    <a:pt x="4242" y="240"/>
                    <a:pt x="5408" y="1406"/>
                    <a:pt x="5408" y="2838"/>
                  </a:cubicBezTo>
                  <a:cubicBezTo>
                    <a:pt x="5408" y="4269"/>
                    <a:pt x="4242" y="5408"/>
                    <a:pt x="2810" y="5408"/>
                  </a:cubicBezTo>
                  <a:cubicBezTo>
                    <a:pt x="1407" y="5408"/>
                    <a:pt x="240" y="4269"/>
                    <a:pt x="240" y="2838"/>
                  </a:cubicBezTo>
                  <a:cubicBezTo>
                    <a:pt x="240" y="1406"/>
                    <a:pt x="1407" y="240"/>
                    <a:pt x="2810" y="240"/>
                  </a:cubicBezTo>
                  <a:close/>
                  <a:moveTo>
                    <a:pt x="2810" y="0"/>
                  </a:moveTo>
                  <a:cubicBezTo>
                    <a:pt x="1273" y="0"/>
                    <a:pt x="0" y="1273"/>
                    <a:pt x="0" y="2838"/>
                  </a:cubicBezTo>
                  <a:cubicBezTo>
                    <a:pt x="0" y="4401"/>
                    <a:pt x="1273" y="5648"/>
                    <a:pt x="2810" y="5648"/>
                  </a:cubicBezTo>
                  <a:cubicBezTo>
                    <a:pt x="4375" y="5648"/>
                    <a:pt x="5648" y="4401"/>
                    <a:pt x="5648" y="2838"/>
                  </a:cubicBezTo>
                  <a:cubicBezTo>
                    <a:pt x="5648" y="1273"/>
                    <a:pt x="4375" y="0"/>
                    <a:pt x="281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8"/>
            <p:cNvSpPr/>
            <p:nvPr/>
          </p:nvSpPr>
          <p:spPr>
            <a:xfrm>
              <a:off x="3476442" y="1841950"/>
              <a:ext cx="852940" cy="1673106"/>
            </a:xfrm>
            <a:custGeom>
              <a:avLst/>
              <a:gdLst/>
              <a:ahLst/>
              <a:cxnLst/>
              <a:rect l="l" t="t" r="r" b="b"/>
              <a:pathLst>
                <a:path w="2838" h="5567" extrusionOk="0">
                  <a:moveTo>
                    <a:pt x="0" y="0"/>
                  </a:moveTo>
                  <a:lnTo>
                    <a:pt x="0" y="240"/>
                  </a:lnTo>
                  <a:cubicBezTo>
                    <a:pt x="1432" y="240"/>
                    <a:pt x="2598" y="1406"/>
                    <a:pt x="2598" y="2838"/>
                  </a:cubicBezTo>
                  <a:cubicBezTo>
                    <a:pt x="2598" y="4057"/>
                    <a:pt x="1750" y="5064"/>
                    <a:pt x="637" y="5355"/>
                  </a:cubicBezTo>
                  <a:lnTo>
                    <a:pt x="690" y="5567"/>
                  </a:lnTo>
                  <a:cubicBezTo>
                    <a:pt x="1937" y="5276"/>
                    <a:pt x="2838" y="4163"/>
                    <a:pt x="2838" y="2838"/>
                  </a:cubicBezTo>
                  <a:cubicBezTo>
                    <a:pt x="2838" y="1273"/>
                    <a:pt x="1565" y="0"/>
                    <a:pt x="0" y="0"/>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88"/>
          <p:cNvGrpSpPr/>
          <p:nvPr/>
        </p:nvGrpSpPr>
        <p:grpSpPr>
          <a:xfrm>
            <a:off x="6436575" y="1580281"/>
            <a:ext cx="1589791" cy="1496302"/>
            <a:chOff x="4807241" y="1841950"/>
            <a:chExt cx="1696863" cy="1697450"/>
          </a:xfrm>
        </p:grpSpPr>
        <p:sp>
          <p:nvSpPr>
            <p:cNvPr id="1194" name="Google Shape;1194;p88"/>
            <p:cNvSpPr/>
            <p:nvPr/>
          </p:nvSpPr>
          <p:spPr>
            <a:xfrm>
              <a:off x="5101772" y="2137081"/>
              <a:ext cx="1107800" cy="1107189"/>
            </a:xfrm>
            <a:custGeom>
              <a:avLst/>
              <a:gdLst/>
              <a:ahLst/>
              <a:cxnLst/>
              <a:rect l="l" t="t" r="r" b="b"/>
              <a:pathLst>
                <a:path w="3686" h="3684" extrusionOk="0">
                  <a:moveTo>
                    <a:pt x="1856" y="0"/>
                  </a:moveTo>
                  <a:cubicBezTo>
                    <a:pt x="823" y="0"/>
                    <a:pt x="0" y="821"/>
                    <a:pt x="0" y="1856"/>
                  </a:cubicBezTo>
                  <a:cubicBezTo>
                    <a:pt x="0" y="2863"/>
                    <a:pt x="823" y="3684"/>
                    <a:pt x="1856" y="3684"/>
                  </a:cubicBezTo>
                  <a:cubicBezTo>
                    <a:pt x="2863" y="3684"/>
                    <a:pt x="3686" y="2863"/>
                    <a:pt x="3686" y="1856"/>
                  </a:cubicBezTo>
                  <a:cubicBezTo>
                    <a:pt x="3686" y="821"/>
                    <a:pt x="2863" y="0"/>
                    <a:pt x="1856"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8"/>
            <p:cNvSpPr/>
            <p:nvPr/>
          </p:nvSpPr>
          <p:spPr>
            <a:xfrm>
              <a:off x="4807241" y="1841950"/>
              <a:ext cx="1696863" cy="1697450"/>
            </a:xfrm>
            <a:custGeom>
              <a:avLst/>
              <a:gdLst/>
              <a:ahLst/>
              <a:cxnLst/>
              <a:rect l="l" t="t" r="r" b="b"/>
              <a:pathLst>
                <a:path w="5646" h="5648" extrusionOk="0">
                  <a:moveTo>
                    <a:pt x="2836" y="240"/>
                  </a:moveTo>
                  <a:cubicBezTo>
                    <a:pt x="4267" y="240"/>
                    <a:pt x="5408" y="1406"/>
                    <a:pt x="5408" y="2838"/>
                  </a:cubicBezTo>
                  <a:cubicBezTo>
                    <a:pt x="5408" y="4269"/>
                    <a:pt x="4267" y="5408"/>
                    <a:pt x="2836" y="5408"/>
                  </a:cubicBezTo>
                  <a:cubicBezTo>
                    <a:pt x="1404" y="5408"/>
                    <a:pt x="238" y="4269"/>
                    <a:pt x="238" y="2838"/>
                  </a:cubicBezTo>
                  <a:cubicBezTo>
                    <a:pt x="238" y="1406"/>
                    <a:pt x="1404" y="240"/>
                    <a:pt x="2836" y="240"/>
                  </a:cubicBezTo>
                  <a:close/>
                  <a:moveTo>
                    <a:pt x="2836" y="0"/>
                  </a:moveTo>
                  <a:cubicBezTo>
                    <a:pt x="1273" y="0"/>
                    <a:pt x="0" y="1273"/>
                    <a:pt x="0" y="2838"/>
                  </a:cubicBezTo>
                  <a:cubicBezTo>
                    <a:pt x="0" y="4401"/>
                    <a:pt x="1273" y="5648"/>
                    <a:pt x="2836" y="5648"/>
                  </a:cubicBezTo>
                  <a:cubicBezTo>
                    <a:pt x="4373" y="5648"/>
                    <a:pt x="5646" y="4401"/>
                    <a:pt x="5646" y="2838"/>
                  </a:cubicBezTo>
                  <a:cubicBezTo>
                    <a:pt x="5646" y="1273"/>
                    <a:pt x="4373" y="0"/>
                    <a:pt x="283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8"/>
            <p:cNvSpPr/>
            <p:nvPr/>
          </p:nvSpPr>
          <p:spPr>
            <a:xfrm>
              <a:off x="5197344" y="1841950"/>
              <a:ext cx="1306759" cy="1697450"/>
            </a:xfrm>
            <a:custGeom>
              <a:avLst/>
              <a:gdLst/>
              <a:ahLst/>
              <a:cxnLst/>
              <a:rect l="l" t="t" r="r" b="b"/>
              <a:pathLst>
                <a:path w="4348" h="5648" extrusionOk="0">
                  <a:moveTo>
                    <a:pt x="1538" y="0"/>
                  </a:moveTo>
                  <a:lnTo>
                    <a:pt x="1538" y="240"/>
                  </a:lnTo>
                  <a:cubicBezTo>
                    <a:pt x="2969" y="240"/>
                    <a:pt x="4110" y="1406"/>
                    <a:pt x="4110" y="2838"/>
                  </a:cubicBezTo>
                  <a:cubicBezTo>
                    <a:pt x="4110" y="4269"/>
                    <a:pt x="2969" y="5408"/>
                    <a:pt x="1538" y="5408"/>
                  </a:cubicBezTo>
                  <a:cubicBezTo>
                    <a:pt x="1008" y="5408"/>
                    <a:pt x="530" y="5276"/>
                    <a:pt x="134" y="5011"/>
                  </a:cubicBezTo>
                  <a:lnTo>
                    <a:pt x="0" y="5196"/>
                  </a:lnTo>
                  <a:cubicBezTo>
                    <a:pt x="452" y="5488"/>
                    <a:pt x="955" y="5648"/>
                    <a:pt x="1538" y="5648"/>
                  </a:cubicBezTo>
                  <a:cubicBezTo>
                    <a:pt x="3075" y="5648"/>
                    <a:pt x="4348" y="4401"/>
                    <a:pt x="4348" y="2838"/>
                  </a:cubicBezTo>
                  <a:cubicBezTo>
                    <a:pt x="4348" y="1273"/>
                    <a:pt x="3075" y="0"/>
                    <a:pt x="1538"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88"/>
          <p:cNvSpPr txBox="1"/>
          <p:nvPr/>
        </p:nvSpPr>
        <p:spPr>
          <a:xfrm>
            <a:off x="3636524" y="3378575"/>
            <a:ext cx="2815200" cy="9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500" b="1">
              <a:latin typeface="Open Sans"/>
              <a:ea typeface="Open Sans"/>
              <a:cs typeface="Open Sans"/>
              <a:sym typeface="Open Sans"/>
            </a:endParaRPr>
          </a:p>
          <a:p>
            <a:pPr marL="0" lvl="0" indent="0" algn="l" rtl="0">
              <a:lnSpc>
                <a:spcPct val="115000"/>
              </a:lnSpc>
              <a:spcBef>
                <a:spcPts val="0"/>
              </a:spcBef>
              <a:spcAft>
                <a:spcPts val="0"/>
              </a:spcAft>
              <a:buNone/>
            </a:pPr>
            <a:r>
              <a:rPr lang="en" sz="1300">
                <a:latin typeface="Open Sans Medium"/>
                <a:ea typeface="Open Sans Medium"/>
                <a:cs typeface="Open Sans Medium"/>
                <a:sym typeface="Open Sans Medium"/>
              </a:rPr>
              <a:t>LightGBM has built-in L1 and L2 regularisation to prevent overfitting by penalising the size of the model.</a:t>
            </a:r>
            <a:endParaRPr sz="1600">
              <a:latin typeface="Open Sans Medium"/>
              <a:ea typeface="Open Sans Medium"/>
              <a:cs typeface="Open Sans Medium"/>
              <a:sym typeface="Open Sans Medium"/>
            </a:endParaRPr>
          </a:p>
          <a:p>
            <a:pPr marL="0" lvl="0" indent="0" algn="ctr" rtl="0">
              <a:lnSpc>
                <a:spcPct val="100000"/>
              </a:lnSpc>
              <a:spcBef>
                <a:spcPts val="0"/>
              </a:spcBef>
              <a:spcAft>
                <a:spcPts val="0"/>
              </a:spcAft>
              <a:buNone/>
            </a:pPr>
            <a:endParaRPr sz="1300">
              <a:latin typeface="Open Sans Medium"/>
              <a:ea typeface="Open Sans Medium"/>
              <a:cs typeface="Open Sans Medium"/>
              <a:sym typeface="Open Sans Medium"/>
            </a:endParaRPr>
          </a:p>
        </p:txBody>
      </p:sp>
      <p:sp>
        <p:nvSpPr>
          <p:cNvPr id="1198" name="Google Shape;1198;p88"/>
          <p:cNvSpPr txBox="1"/>
          <p:nvPr/>
        </p:nvSpPr>
        <p:spPr>
          <a:xfrm>
            <a:off x="876390" y="2140841"/>
            <a:ext cx="1358700" cy="3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1</a:t>
            </a:r>
            <a:endParaRPr sz="2000" b="1">
              <a:solidFill>
                <a:srgbClr val="FFFFFF"/>
              </a:solidFill>
              <a:latin typeface="Roboto"/>
              <a:ea typeface="Roboto"/>
              <a:cs typeface="Roboto"/>
              <a:sym typeface="Roboto"/>
            </a:endParaRPr>
          </a:p>
        </p:txBody>
      </p:sp>
      <p:sp>
        <p:nvSpPr>
          <p:cNvPr id="1199" name="Google Shape;1199;p88"/>
          <p:cNvSpPr txBox="1"/>
          <p:nvPr/>
        </p:nvSpPr>
        <p:spPr>
          <a:xfrm>
            <a:off x="3750755" y="2142427"/>
            <a:ext cx="1362000" cy="3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2</a:t>
            </a:r>
            <a:endParaRPr sz="2000" b="1">
              <a:solidFill>
                <a:srgbClr val="FFFFFF"/>
              </a:solidFill>
              <a:latin typeface="Roboto"/>
              <a:ea typeface="Roboto"/>
              <a:cs typeface="Roboto"/>
              <a:sym typeface="Roboto"/>
            </a:endParaRPr>
          </a:p>
        </p:txBody>
      </p:sp>
      <p:sp>
        <p:nvSpPr>
          <p:cNvPr id="1200" name="Google Shape;1200;p88"/>
          <p:cNvSpPr txBox="1"/>
          <p:nvPr/>
        </p:nvSpPr>
        <p:spPr>
          <a:xfrm>
            <a:off x="6550606" y="2142427"/>
            <a:ext cx="1362000" cy="3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3</a:t>
            </a:r>
            <a:endParaRPr sz="2000" b="1">
              <a:solidFill>
                <a:srgbClr val="FFFFFF"/>
              </a:solidFill>
              <a:latin typeface="Roboto"/>
              <a:ea typeface="Roboto"/>
              <a:cs typeface="Roboto"/>
              <a:sym typeface="Roboto"/>
            </a:endParaRPr>
          </a:p>
        </p:txBody>
      </p:sp>
      <p:sp>
        <p:nvSpPr>
          <p:cNvPr id="1201" name="Google Shape;1201;p88"/>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sp>
        <p:nvSpPr>
          <p:cNvPr id="1202" name="Google Shape;1202;p88"/>
          <p:cNvSpPr txBox="1"/>
          <p:nvPr/>
        </p:nvSpPr>
        <p:spPr>
          <a:xfrm>
            <a:off x="356563" y="3217188"/>
            <a:ext cx="3325200" cy="129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a:latin typeface="Open Sans Medium"/>
              <a:ea typeface="Open Sans Medium"/>
              <a:cs typeface="Open Sans Medium"/>
              <a:sym typeface="Open Sans Medium"/>
            </a:endParaRPr>
          </a:p>
          <a:p>
            <a:pPr marL="0" lvl="0" indent="0" algn="l" rtl="0">
              <a:lnSpc>
                <a:spcPct val="115000"/>
              </a:lnSpc>
              <a:spcBef>
                <a:spcPts val="0"/>
              </a:spcBef>
              <a:spcAft>
                <a:spcPts val="0"/>
              </a:spcAft>
              <a:buNone/>
            </a:pPr>
            <a:r>
              <a:rPr lang="en" sz="1300">
                <a:latin typeface="Open Sans Medium"/>
                <a:ea typeface="Open Sans Medium"/>
                <a:cs typeface="Open Sans Medium"/>
                <a:sym typeface="Open Sans Medium"/>
              </a:rPr>
              <a:t>For each boosting round, our model tries to reduce the residual error from previous trees, optimising the performance of the model.</a:t>
            </a:r>
            <a:endParaRPr sz="1300">
              <a:latin typeface="Open Sans Medium"/>
              <a:ea typeface="Open Sans Medium"/>
              <a:cs typeface="Open Sans Medium"/>
              <a:sym typeface="Open Sans Medium"/>
            </a:endParaRPr>
          </a:p>
          <a:p>
            <a:pPr marL="0" lvl="0" indent="0" algn="ctr" rtl="0">
              <a:lnSpc>
                <a:spcPct val="100000"/>
              </a:lnSpc>
              <a:spcBef>
                <a:spcPts val="0"/>
              </a:spcBef>
              <a:spcAft>
                <a:spcPts val="0"/>
              </a:spcAft>
              <a:buNone/>
            </a:pPr>
            <a:endParaRPr sz="1300">
              <a:latin typeface="Open Sans Medium"/>
              <a:ea typeface="Open Sans Medium"/>
              <a:cs typeface="Open Sans Medium"/>
              <a:sym typeface="Open Sans Medium"/>
            </a:endParaRPr>
          </a:p>
        </p:txBody>
      </p:sp>
      <p:sp>
        <p:nvSpPr>
          <p:cNvPr id="1203" name="Google Shape;1203;p88"/>
          <p:cNvSpPr txBox="1"/>
          <p:nvPr/>
        </p:nvSpPr>
        <p:spPr>
          <a:xfrm>
            <a:off x="6482675" y="3454775"/>
            <a:ext cx="2741100" cy="149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500" b="1">
              <a:latin typeface="Open Sans"/>
              <a:ea typeface="Open Sans"/>
              <a:cs typeface="Open Sans"/>
              <a:sym typeface="Open Sans"/>
            </a:endParaRPr>
          </a:p>
          <a:p>
            <a:pPr marL="0" lvl="0" indent="0" algn="l" rtl="0">
              <a:lnSpc>
                <a:spcPct val="115000"/>
              </a:lnSpc>
              <a:spcBef>
                <a:spcPts val="0"/>
              </a:spcBef>
              <a:spcAft>
                <a:spcPts val="0"/>
              </a:spcAft>
              <a:buNone/>
            </a:pPr>
            <a:r>
              <a:rPr lang="en" sz="1300">
                <a:latin typeface="Open Sans Medium"/>
                <a:ea typeface="Open Sans Medium"/>
                <a:cs typeface="Open Sans Medium"/>
                <a:sym typeface="Open Sans Medium"/>
              </a:rPr>
              <a:t>Our LightGBM model uses the ensemble of decision trees to make predictions on new, unseen data. It uses the cumulative votes from all the trees to predict the class.</a:t>
            </a:r>
            <a:endParaRPr sz="1300">
              <a:latin typeface="Open Sans Medium"/>
              <a:ea typeface="Open Sans Medium"/>
              <a:cs typeface="Open Sans Medium"/>
              <a:sym typeface="Open Sans Medium"/>
            </a:endParaRPr>
          </a:p>
          <a:p>
            <a:pPr marL="0" lvl="0" indent="0" algn="l" rtl="0">
              <a:lnSpc>
                <a:spcPct val="115000"/>
              </a:lnSpc>
              <a:spcBef>
                <a:spcPts val="0"/>
              </a:spcBef>
              <a:spcAft>
                <a:spcPts val="0"/>
              </a:spcAft>
              <a:buNone/>
            </a:pPr>
            <a:endParaRPr sz="1500" b="1">
              <a:latin typeface="Open Sans"/>
              <a:ea typeface="Open Sans"/>
              <a:cs typeface="Open Sans"/>
              <a:sym typeface="Open Sans"/>
            </a:endParaRPr>
          </a:p>
          <a:p>
            <a:pPr marL="0" lvl="0" indent="0" algn="ctr" rtl="0">
              <a:lnSpc>
                <a:spcPct val="100000"/>
              </a:lnSpc>
              <a:spcBef>
                <a:spcPts val="0"/>
              </a:spcBef>
              <a:spcAft>
                <a:spcPts val="0"/>
              </a:spcAft>
              <a:buNone/>
            </a:pPr>
            <a:endParaRPr sz="1300">
              <a:latin typeface="Open Sans Medium"/>
              <a:ea typeface="Open Sans Medium"/>
              <a:cs typeface="Open Sans Medium"/>
              <a:sym typeface="Open Sans Medium"/>
            </a:endParaRPr>
          </a:p>
        </p:txBody>
      </p:sp>
      <p:sp>
        <p:nvSpPr>
          <p:cNvPr id="1204" name="Google Shape;1204;p88"/>
          <p:cNvSpPr txBox="1"/>
          <p:nvPr/>
        </p:nvSpPr>
        <p:spPr>
          <a:xfrm>
            <a:off x="356575" y="3059900"/>
            <a:ext cx="3177000" cy="2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latin typeface="Open Sans"/>
                <a:ea typeface="Open Sans"/>
                <a:cs typeface="Open Sans"/>
                <a:sym typeface="Open Sans"/>
              </a:rPr>
              <a:t>Gradient-Based Learning</a:t>
            </a:r>
            <a:endParaRPr sz="1800">
              <a:solidFill>
                <a:schemeClr val="dk2"/>
              </a:solidFill>
              <a:latin typeface="Open Sans"/>
              <a:ea typeface="Open Sans"/>
              <a:cs typeface="Open Sans"/>
              <a:sym typeface="Open Sans"/>
            </a:endParaRPr>
          </a:p>
        </p:txBody>
      </p:sp>
      <p:sp>
        <p:nvSpPr>
          <p:cNvPr id="1205" name="Google Shape;1205;p88"/>
          <p:cNvSpPr txBox="1"/>
          <p:nvPr/>
        </p:nvSpPr>
        <p:spPr>
          <a:xfrm>
            <a:off x="3636525" y="3059900"/>
            <a:ext cx="1716300" cy="2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latin typeface="Open Sans"/>
                <a:ea typeface="Open Sans"/>
                <a:cs typeface="Open Sans"/>
                <a:sym typeface="Open Sans"/>
              </a:rPr>
              <a:t>Regularisation</a:t>
            </a:r>
            <a:endParaRPr sz="1800">
              <a:solidFill>
                <a:schemeClr val="dk2"/>
              </a:solidFill>
              <a:latin typeface="Open Sans"/>
              <a:ea typeface="Open Sans"/>
              <a:cs typeface="Open Sans"/>
              <a:sym typeface="Open Sans"/>
            </a:endParaRPr>
          </a:p>
        </p:txBody>
      </p:sp>
      <p:sp>
        <p:nvSpPr>
          <p:cNvPr id="1206" name="Google Shape;1206;p88"/>
          <p:cNvSpPr txBox="1"/>
          <p:nvPr/>
        </p:nvSpPr>
        <p:spPr>
          <a:xfrm>
            <a:off x="6476050" y="3080875"/>
            <a:ext cx="1358700" cy="2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latin typeface="Open Sans"/>
                <a:ea typeface="Open Sans"/>
                <a:cs typeface="Open Sans"/>
                <a:sym typeface="Open Sans"/>
              </a:rPr>
              <a:t>Prediction</a:t>
            </a:r>
            <a:endParaRPr sz="1800">
              <a:solidFill>
                <a:schemeClr val="dk2"/>
              </a:solidFill>
              <a:latin typeface="Open Sans"/>
              <a:ea typeface="Open Sans"/>
              <a:cs typeface="Open Sans"/>
              <a:sym typeface="Open Sans"/>
            </a:endParaRPr>
          </a:p>
        </p:txBody>
      </p:sp>
      <p:pic>
        <p:nvPicPr>
          <p:cNvPr id="2" name="Camera 1">
            <a:extLst>
              <a:ext uri="{FF2B5EF4-FFF2-40B4-BE49-F238E27FC236}">
                <a16:creationId xmlns:a16="http://schemas.microsoft.com/office/drawing/2014/main" id="{CAFBBA8E-FD65-222A-A388-81E3047C2FB6}"/>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1202"/>
                                        </p:tgtEl>
                                      </p:cBhvr>
                                    </p:animEffect>
                                    <p:set>
                                      <p:cBhvr>
                                        <p:cTn id="7" dur="1" fill="hold">
                                          <p:stCondLst>
                                            <p:cond delay="100"/>
                                          </p:stCondLst>
                                        </p:cTn>
                                        <p:tgtEl>
                                          <p:spTgt spid="120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83"/>
                                        </p:tgtEl>
                                        <p:attrNameLst>
                                          <p:attrName>style.visibility</p:attrName>
                                        </p:attrNameLst>
                                      </p:cBhvr>
                                      <p:to>
                                        <p:strVal val="visible"/>
                                      </p:to>
                                    </p:set>
                                    <p:animEffect transition="in" filter="fade">
                                      <p:cBhvr>
                                        <p:cTn id="10" dur="100"/>
                                        <p:tgtEl>
                                          <p:spTgt spid="1183"/>
                                        </p:tgtEl>
                                      </p:cBhvr>
                                    </p:animEffect>
                                  </p:childTnLst>
                                </p:cTn>
                              </p:par>
                              <p:par>
                                <p:cTn id="11" presetID="10" presetClass="entr" presetSubtype="0" fill="hold" nodeType="withEffect">
                                  <p:stCondLst>
                                    <p:cond delay="0"/>
                                  </p:stCondLst>
                                  <p:childTnLst>
                                    <p:set>
                                      <p:cBhvr>
                                        <p:cTn id="12" dur="1" fill="hold">
                                          <p:stCondLst>
                                            <p:cond delay="0"/>
                                          </p:stCondLst>
                                        </p:cTn>
                                        <p:tgtEl>
                                          <p:spTgt spid="1197"/>
                                        </p:tgtEl>
                                        <p:attrNameLst>
                                          <p:attrName>style.visibility</p:attrName>
                                        </p:attrNameLst>
                                      </p:cBhvr>
                                      <p:to>
                                        <p:strVal val="visible"/>
                                      </p:to>
                                    </p:set>
                                    <p:animEffect transition="in" filter="fade">
                                      <p:cBhvr>
                                        <p:cTn id="13" dur="100"/>
                                        <p:tgtEl>
                                          <p:spTgt spid="11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
                                        <p:tgtEl>
                                          <p:spTgt spid="1197"/>
                                        </p:tgtEl>
                                      </p:cBhvr>
                                    </p:animEffect>
                                    <p:set>
                                      <p:cBhvr>
                                        <p:cTn id="18" dur="1" fill="hold">
                                          <p:stCondLst>
                                            <p:cond delay="100"/>
                                          </p:stCondLst>
                                        </p:cTn>
                                        <p:tgtEl>
                                          <p:spTgt spid="119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0"/>
                                        <p:tgtEl>
                                          <p:spTgt spid="1183"/>
                                        </p:tgtEl>
                                      </p:cBhvr>
                                    </p:animEffect>
                                    <p:set>
                                      <p:cBhvr>
                                        <p:cTn id="21" dur="1" fill="hold">
                                          <p:stCondLst>
                                            <p:cond delay="100"/>
                                          </p:stCondLst>
                                        </p:cTn>
                                        <p:tgtEl>
                                          <p:spTgt spid="11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203"/>
                                        </p:tgtEl>
                                        <p:attrNameLst>
                                          <p:attrName>style.visibility</p:attrName>
                                        </p:attrNameLst>
                                      </p:cBhvr>
                                      <p:to>
                                        <p:strVal val="visible"/>
                                      </p:to>
                                    </p:set>
                                    <p:animEffect transition="in" filter="fade">
                                      <p:cBhvr>
                                        <p:cTn id="24" dur="1000"/>
                                        <p:tgtEl>
                                          <p:spTgt spid="1203"/>
                                        </p:tgtEl>
                                      </p:cBhvr>
                                    </p:animEffect>
                                  </p:childTnLst>
                                </p:cTn>
                              </p:par>
                              <p:par>
                                <p:cTn id="25" presetID="10" presetClass="entr" presetSubtype="0" fill="hold" nodeType="withEffect">
                                  <p:stCondLst>
                                    <p:cond delay="0"/>
                                  </p:stCondLst>
                                  <p:childTnLst>
                                    <p:set>
                                      <p:cBhvr>
                                        <p:cTn id="26" dur="1" fill="hold">
                                          <p:stCondLst>
                                            <p:cond delay="0"/>
                                          </p:stCondLst>
                                        </p:cTn>
                                        <p:tgtEl>
                                          <p:spTgt spid="1184"/>
                                        </p:tgtEl>
                                        <p:attrNameLst>
                                          <p:attrName>style.visibility</p:attrName>
                                        </p:attrNameLst>
                                      </p:cBhvr>
                                      <p:to>
                                        <p:strVal val="visible"/>
                                      </p:to>
                                    </p:set>
                                    <p:animEffect transition="in" filter="fade">
                                      <p:cBhvr>
                                        <p:cTn id="27" dur="100"/>
                                        <p:tgtEl>
                                          <p:spTgt spid="1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97"/>
          <p:cNvSpPr txBox="1">
            <a:spLocks noGrp="1"/>
          </p:cNvSpPr>
          <p:nvPr>
            <p:ph type="title"/>
          </p:nvPr>
        </p:nvSpPr>
        <p:spPr>
          <a:xfrm>
            <a:off x="249150" y="463300"/>
            <a:ext cx="8645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highlight>
                  <a:schemeClr val="lt1"/>
                </a:highlight>
              </a:rPr>
              <a:t>Histogram-Based Gradient-Boosting (HistBoost)</a:t>
            </a:r>
            <a:endParaRPr sz="2800">
              <a:highlight>
                <a:schemeClr val="lt1"/>
              </a:highlight>
            </a:endParaRPr>
          </a:p>
        </p:txBody>
      </p:sp>
      <p:sp>
        <p:nvSpPr>
          <p:cNvPr id="1322" name="Google Shape;1322;p97"/>
          <p:cNvSpPr txBox="1">
            <a:spLocks noGrp="1"/>
          </p:cNvSpPr>
          <p:nvPr>
            <p:ph type="subTitle" idx="1"/>
          </p:nvPr>
        </p:nvSpPr>
        <p:spPr>
          <a:xfrm>
            <a:off x="836400" y="3180700"/>
            <a:ext cx="7471200" cy="13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832"/>
                </a:solidFill>
              </a:rPr>
              <a:t>An optimized version of Gradient Boosting, designed for faster performance and better efficiency on large datasets.</a:t>
            </a:r>
            <a:endParaRPr>
              <a:solidFill>
                <a:srgbClr val="222832"/>
              </a:solidFill>
            </a:endParaRPr>
          </a:p>
          <a:p>
            <a:pPr marL="0" lvl="0" indent="0" algn="l" rtl="0">
              <a:spcBef>
                <a:spcPts val="1600"/>
              </a:spcBef>
              <a:spcAft>
                <a:spcPts val="1600"/>
              </a:spcAft>
              <a:buNone/>
            </a:pPr>
            <a:r>
              <a:rPr lang="en">
                <a:solidFill>
                  <a:srgbClr val="222832"/>
                </a:solidFill>
              </a:rPr>
              <a:t>Instead of evaluating each feature value, it bins continuous features into discrete histograms.</a:t>
            </a:r>
            <a:endParaRPr>
              <a:solidFill>
                <a:srgbClr val="222832"/>
              </a:solidFill>
            </a:endParaRPr>
          </a:p>
        </p:txBody>
      </p:sp>
      <p:pic>
        <p:nvPicPr>
          <p:cNvPr id="1323" name="Google Shape;1323;p97"/>
          <p:cNvPicPr preferRelativeResize="0"/>
          <p:nvPr/>
        </p:nvPicPr>
        <p:blipFill>
          <a:blip r:embed="rId3">
            <a:alphaModFix/>
          </a:blip>
          <a:stretch>
            <a:fillRect/>
          </a:stretch>
        </p:blipFill>
        <p:spPr>
          <a:xfrm>
            <a:off x="1007514" y="1242075"/>
            <a:ext cx="7128974" cy="1650625"/>
          </a:xfrm>
          <a:prstGeom prst="rect">
            <a:avLst/>
          </a:prstGeom>
          <a:noFill/>
          <a:ln>
            <a:noFill/>
          </a:ln>
        </p:spPr>
      </p:pic>
      <p:sp>
        <p:nvSpPr>
          <p:cNvPr id="1324" name="Google Shape;1324;p97"/>
          <p:cNvSpPr txBox="1"/>
          <p:nvPr/>
        </p:nvSpPr>
        <p:spPr>
          <a:xfrm>
            <a:off x="7369050" y="2538700"/>
            <a:ext cx="13620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(Liang et al., 2020)</a:t>
            </a:r>
            <a:endParaRPr sz="1000" i="1">
              <a:latin typeface="Open Sans"/>
              <a:ea typeface="Open Sans"/>
              <a:cs typeface="Open Sans"/>
              <a:sym typeface="Open Sans"/>
            </a:endParaRPr>
          </a:p>
        </p:txBody>
      </p:sp>
      <p:pic>
        <p:nvPicPr>
          <p:cNvPr id="2" name="Camera 1">
            <a:extLst>
              <a:ext uri="{FF2B5EF4-FFF2-40B4-BE49-F238E27FC236}">
                <a16:creationId xmlns:a16="http://schemas.microsoft.com/office/drawing/2014/main" id="{EAF1EC9F-B684-C680-660E-56DD37E2DB3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graphicFrame>
        <p:nvGraphicFramePr>
          <p:cNvPr id="1329" name="Google Shape;1329;p98"/>
          <p:cNvGraphicFramePr/>
          <p:nvPr/>
        </p:nvGraphicFramePr>
        <p:xfrm>
          <a:off x="370300" y="1542325"/>
          <a:ext cx="6648450" cy="3181420"/>
        </p:xfrm>
        <a:graphic>
          <a:graphicData uri="http://schemas.openxmlformats.org/drawingml/2006/table">
            <a:tbl>
              <a:tblPr>
                <a:noFill/>
                <a:tableStyleId>{C958701A-4657-427C-AE9F-FE66651010C3}</a:tableStyleId>
              </a:tblPr>
              <a:tblGrid>
                <a:gridCol w="140970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tblGrid>
              <a:tr h="453400">
                <a:tc>
                  <a:txBody>
                    <a:bodyPr/>
                    <a:lstStyle/>
                    <a:p>
                      <a:pPr marL="0" lvl="0" indent="0" algn="just" rtl="0">
                        <a:spcBef>
                          <a:spcPts val="0"/>
                        </a:spcBef>
                        <a:spcAft>
                          <a:spcPts val="0"/>
                        </a:spcAft>
                        <a:buNone/>
                      </a:pPr>
                      <a:r>
                        <a:rPr lang="en" sz="1200">
                          <a:latin typeface="Open Sans"/>
                          <a:ea typeface="Open Sans"/>
                          <a:cs typeface="Open Sans"/>
                          <a:sym typeface="Open Sans"/>
                        </a:rPr>
                        <a:t>l2_regularization</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L2 regularisation parameter penalises leaves with small hessians.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0.5247</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0"/>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learning_rate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learning rate, also known as shrinkage.</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0.0705</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1"/>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max_bins</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222832"/>
                          </a:solidFill>
                          <a:highlight>
                            <a:srgbClr val="FFFFFF"/>
                          </a:highlight>
                          <a:latin typeface="Open Sans"/>
                          <a:ea typeface="Open Sans"/>
                          <a:cs typeface="Open Sans"/>
                          <a:sym typeface="Open Sans"/>
                        </a:rPr>
                        <a:t>The maximum number of bins to use for non-missing values.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10</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2"/>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max_depth</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maximum depth of each tree.</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3"/>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max_iter</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maximum number of iterations of the boosting process, i.e. the maximum number of trees for binary classification.</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100</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4"/>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max_leaf_nodes</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maximum number of leaves for each tree.</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21</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5"/>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min_samples_leaf</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minimum number of samples per leaf.</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6"/>
                  </a:ext>
                </a:extLst>
              </a:tr>
            </a:tbl>
          </a:graphicData>
        </a:graphic>
      </p:graphicFrame>
      <p:sp>
        <p:nvSpPr>
          <p:cNvPr id="1330" name="Google Shape;1330;p98"/>
          <p:cNvSpPr txBox="1"/>
          <p:nvPr/>
        </p:nvSpPr>
        <p:spPr>
          <a:xfrm>
            <a:off x="370305" y="1078250"/>
            <a:ext cx="31182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latin typeface="Open Sans"/>
                <a:ea typeface="Open Sans"/>
                <a:cs typeface="Open Sans"/>
                <a:sym typeface="Open Sans"/>
              </a:rPr>
              <a:t>Key Parameters Employed</a:t>
            </a:r>
            <a:endParaRPr sz="1600">
              <a:latin typeface="Open Sans"/>
              <a:ea typeface="Open Sans"/>
              <a:cs typeface="Open Sans"/>
              <a:sym typeface="Open Sans"/>
            </a:endParaRPr>
          </a:p>
        </p:txBody>
      </p:sp>
      <p:sp>
        <p:nvSpPr>
          <p:cNvPr id="1331" name="Google Shape;1331;p98"/>
          <p:cNvSpPr txBox="1">
            <a:spLocks noGrp="1"/>
          </p:cNvSpPr>
          <p:nvPr>
            <p:ph type="title"/>
          </p:nvPr>
        </p:nvSpPr>
        <p:spPr>
          <a:xfrm>
            <a:off x="249150" y="463300"/>
            <a:ext cx="8645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highlight>
                  <a:schemeClr val="lt1"/>
                </a:highlight>
              </a:rPr>
              <a:t>Histogram-Based Gradient-Boosting (HistBoost)</a:t>
            </a:r>
            <a:endParaRPr sz="2800">
              <a:highlight>
                <a:schemeClr val="lt1"/>
              </a:highlight>
            </a:endParaRPr>
          </a:p>
        </p:txBody>
      </p:sp>
      <p:sp>
        <p:nvSpPr>
          <p:cNvPr id="1332" name="Google Shape;1332;p98"/>
          <p:cNvSpPr txBox="1"/>
          <p:nvPr/>
        </p:nvSpPr>
        <p:spPr>
          <a:xfrm>
            <a:off x="7091275" y="2298075"/>
            <a:ext cx="1993200" cy="166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Open Sans"/>
                <a:ea typeface="Open Sans"/>
                <a:cs typeface="Open Sans"/>
                <a:sym typeface="Open Sans"/>
              </a:rPr>
              <a:t>Parameter Tuning with Randomized Search</a:t>
            </a:r>
            <a:endParaRPr sz="1200" b="1">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Used randomized search to efficiently explore the hyperparameter space and identify optimal settings.</a:t>
            </a:r>
            <a:endParaRPr sz="1200">
              <a:latin typeface="Open Sans"/>
              <a:ea typeface="Open Sans"/>
              <a:cs typeface="Open Sans"/>
              <a:sym typeface="Open Sans"/>
            </a:endParaRPr>
          </a:p>
        </p:txBody>
      </p:sp>
      <p:pic>
        <p:nvPicPr>
          <p:cNvPr id="2" name="Camera 1">
            <a:extLst>
              <a:ext uri="{FF2B5EF4-FFF2-40B4-BE49-F238E27FC236}">
                <a16:creationId xmlns:a16="http://schemas.microsoft.com/office/drawing/2014/main" id="{84CE8F92-0621-0B1F-DDA6-66BF2884900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73"/>
          <p:cNvSpPr txBox="1">
            <a:spLocks noGrp="1"/>
          </p:cNvSpPr>
          <p:nvPr>
            <p:ph type="title"/>
          </p:nvPr>
        </p:nvSpPr>
        <p:spPr>
          <a:xfrm flipH="1">
            <a:off x="1993200" y="1404463"/>
            <a:ext cx="5157600" cy="10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074" name="Google Shape;1074;p73"/>
          <p:cNvSpPr txBox="1">
            <a:spLocks noGrp="1"/>
          </p:cNvSpPr>
          <p:nvPr>
            <p:ph type="body" idx="1"/>
          </p:nvPr>
        </p:nvSpPr>
        <p:spPr>
          <a:xfrm flipH="1">
            <a:off x="1166550" y="2592500"/>
            <a:ext cx="6810900" cy="8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Predict Health Outcome of Horses</a:t>
            </a:r>
            <a:endParaRPr sz="3000"/>
          </a:p>
        </p:txBody>
      </p:sp>
      <p:pic>
        <p:nvPicPr>
          <p:cNvPr id="2" name="Camera 1">
            <a:extLst>
              <a:ext uri="{FF2B5EF4-FFF2-40B4-BE49-F238E27FC236}">
                <a16:creationId xmlns:a16="http://schemas.microsoft.com/office/drawing/2014/main" id="{F20597C2-A769-0451-5291-7AFB90BCAF6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73"/>
                                        </p:tgtEl>
                                        <p:attrNameLst>
                                          <p:attrName>style.visibility</p:attrName>
                                        </p:attrNameLst>
                                      </p:cBhvr>
                                      <p:to>
                                        <p:strVal val="visible"/>
                                      </p:to>
                                    </p:set>
                                    <p:anim calcmode="lin" valueType="num">
                                      <p:cBhvr additive="base">
                                        <p:cTn id="7" dur="1000"/>
                                        <p:tgtEl>
                                          <p:spTgt spid="107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74"/>
                                        </p:tgtEl>
                                        <p:attrNameLst>
                                          <p:attrName>style.visibility</p:attrName>
                                        </p:attrNameLst>
                                      </p:cBhvr>
                                      <p:to>
                                        <p:strVal val="visible"/>
                                      </p:to>
                                    </p:set>
                                    <p:anim calcmode="lin" valueType="num">
                                      <p:cBhvr additive="base">
                                        <p:cTn id="10" dur="1000"/>
                                        <p:tgtEl>
                                          <p:spTgt spid="10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99"/>
          <p:cNvSpPr/>
          <p:nvPr/>
        </p:nvSpPr>
        <p:spPr>
          <a:xfrm>
            <a:off x="-372603" y="4360360"/>
            <a:ext cx="354351" cy="346674"/>
          </a:xfrm>
          <a:custGeom>
            <a:avLst/>
            <a:gdLst/>
            <a:ahLst/>
            <a:cxnLst/>
            <a:rect l="l" t="t" r="r" b="b"/>
            <a:pathLst>
              <a:path w="2260" h="2211" extrusionOk="0">
                <a:moveTo>
                  <a:pt x="2160" y="74"/>
                </a:moveTo>
                <a:cubicBezTo>
                  <a:pt x="2186" y="100"/>
                  <a:pt x="2186" y="100"/>
                  <a:pt x="2186" y="124"/>
                </a:cubicBezTo>
                <a:lnTo>
                  <a:pt x="1862" y="1988"/>
                </a:lnTo>
                <a:cubicBezTo>
                  <a:pt x="1862" y="2012"/>
                  <a:pt x="1838" y="2012"/>
                  <a:pt x="1838" y="2012"/>
                </a:cubicBezTo>
                <a:lnTo>
                  <a:pt x="1812" y="2012"/>
                </a:lnTo>
                <a:lnTo>
                  <a:pt x="1266" y="1789"/>
                </a:lnTo>
                <a:lnTo>
                  <a:pt x="1216" y="1763"/>
                </a:lnTo>
                <a:lnTo>
                  <a:pt x="1193" y="1813"/>
                </a:lnTo>
                <a:lnTo>
                  <a:pt x="918" y="2137"/>
                </a:lnTo>
                <a:cubicBezTo>
                  <a:pt x="918" y="2161"/>
                  <a:pt x="894" y="2161"/>
                  <a:pt x="894" y="2161"/>
                </a:cubicBezTo>
                <a:cubicBezTo>
                  <a:pt x="869" y="2161"/>
                  <a:pt x="845" y="2137"/>
                  <a:pt x="845" y="2111"/>
                </a:cubicBezTo>
                <a:lnTo>
                  <a:pt x="845" y="1789"/>
                </a:lnTo>
                <a:lnTo>
                  <a:pt x="1888" y="547"/>
                </a:lnTo>
                <a:cubicBezTo>
                  <a:pt x="1912" y="521"/>
                  <a:pt x="1912" y="472"/>
                  <a:pt x="1888" y="448"/>
                </a:cubicBezTo>
                <a:cubicBezTo>
                  <a:pt x="1888" y="398"/>
                  <a:pt x="1838" y="398"/>
                  <a:pt x="1812" y="398"/>
                </a:cubicBezTo>
                <a:cubicBezTo>
                  <a:pt x="1789" y="398"/>
                  <a:pt x="1763" y="398"/>
                  <a:pt x="1739" y="422"/>
                </a:cubicBezTo>
                <a:lnTo>
                  <a:pt x="547" y="1491"/>
                </a:lnTo>
                <a:lnTo>
                  <a:pt x="124" y="1292"/>
                </a:lnTo>
                <a:cubicBezTo>
                  <a:pt x="100" y="1292"/>
                  <a:pt x="100" y="1266"/>
                  <a:pt x="100" y="1266"/>
                </a:cubicBezTo>
                <a:cubicBezTo>
                  <a:pt x="100" y="1266"/>
                  <a:pt x="100" y="1243"/>
                  <a:pt x="124" y="1243"/>
                </a:cubicBezTo>
                <a:lnTo>
                  <a:pt x="2110" y="74"/>
                </a:lnTo>
                <a:close/>
                <a:moveTo>
                  <a:pt x="2136" y="1"/>
                </a:moveTo>
                <a:cubicBezTo>
                  <a:pt x="2110" y="1"/>
                  <a:pt x="2110" y="1"/>
                  <a:pt x="2087" y="25"/>
                </a:cubicBezTo>
                <a:lnTo>
                  <a:pt x="74" y="1167"/>
                </a:lnTo>
                <a:cubicBezTo>
                  <a:pt x="0" y="1217"/>
                  <a:pt x="24" y="1342"/>
                  <a:pt x="100" y="1366"/>
                </a:cubicBezTo>
                <a:lnTo>
                  <a:pt x="547" y="1565"/>
                </a:lnTo>
                <a:lnTo>
                  <a:pt x="1789" y="472"/>
                </a:lnTo>
                <a:cubicBezTo>
                  <a:pt x="1789" y="448"/>
                  <a:pt x="1812" y="448"/>
                  <a:pt x="1812" y="448"/>
                </a:cubicBezTo>
                <a:cubicBezTo>
                  <a:pt x="1838" y="448"/>
                  <a:pt x="1838" y="472"/>
                  <a:pt x="1838" y="498"/>
                </a:cubicBezTo>
                <a:lnTo>
                  <a:pt x="795" y="1763"/>
                </a:lnTo>
                <a:lnTo>
                  <a:pt x="795" y="2111"/>
                </a:lnTo>
                <a:cubicBezTo>
                  <a:pt x="795" y="2186"/>
                  <a:pt x="845" y="2210"/>
                  <a:pt x="894" y="2210"/>
                </a:cubicBezTo>
                <a:cubicBezTo>
                  <a:pt x="918" y="2210"/>
                  <a:pt x="944" y="2210"/>
                  <a:pt x="968" y="2186"/>
                </a:cubicBezTo>
                <a:lnTo>
                  <a:pt x="1242" y="1839"/>
                </a:lnTo>
                <a:lnTo>
                  <a:pt x="1789" y="2087"/>
                </a:lnTo>
                <a:lnTo>
                  <a:pt x="1838" y="2087"/>
                </a:lnTo>
                <a:cubicBezTo>
                  <a:pt x="1888" y="2087"/>
                  <a:pt x="1912" y="2037"/>
                  <a:pt x="1938" y="1988"/>
                </a:cubicBezTo>
                <a:lnTo>
                  <a:pt x="2236" y="124"/>
                </a:lnTo>
                <a:cubicBezTo>
                  <a:pt x="2260" y="50"/>
                  <a:pt x="2210"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9"/>
          <p:cNvSpPr/>
          <p:nvPr/>
        </p:nvSpPr>
        <p:spPr>
          <a:xfrm>
            <a:off x="495161" y="-194023"/>
            <a:ext cx="428076" cy="424729"/>
          </a:xfrm>
          <a:custGeom>
            <a:avLst/>
            <a:gdLst/>
            <a:ahLst/>
            <a:cxnLst/>
            <a:rect l="l" t="t" r="r" b="b"/>
            <a:pathLst>
              <a:path w="3205" h="3180" extrusionOk="0">
                <a:moveTo>
                  <a:pt x="1292" y="497"/>
                </a:moveTo>
                <a:cubicBezTo>
                  <a:pt x="1739" y="497"/>
                  <a:pt x="2086" y="869"/>
                  <a:pt x="2086" y="1292"/>
                </a:cubicBezTo>
                <a:cubicBezTo>
                  <a:pt x="2086" y="1739"/>
                  <a:pt x="1739" y="2087"/>
                  <a:pt x="1292" y="2087"/>
                </a:cubicBezTo>
                <a:cubicBezTo>
                  <a:pt x="870" y="2087"/>
                  <a:pt x="497" y="1739"/>
                  <a:pt x="497" y="1292"/>
                </a:cubicBezTo>
                <a:cubicBezTo>
                  <a:pt x="497" y="869"/>
                  <a:pt x="870" y="497"/>
                  <a:pt x="1292" y="497"/>
                </a:cubicBezTo>
                <a:close/>
                <a:moveTo>
                  <a:pt x="1292" y="448"/>
                </a:moveTo>
                <a:cubicBezTo>
                  <a:pt x="821" y="448"/>
                  <a:pt x="447" y="819"/>
                  <a:pt x="447" y="1292"/>
                </a:cubicBezTo>
                <a:cubicBezTo>
                  <a:pt x="447" y="1763"/>
                  <a:pt x="821" y="2160"/>
                  <a:pt x="1292" y="2160"/>
                </a:cubicBezTo>
                <a:cubicBezTo>
                  <a:pt x="1764" y="2160"/>
                  <a:pt x="2162" y="1763"/>
                  <a:pt x="2162" y="1292"/>
                </a:cubicBezTo>
                <a:cubicBezTo>
                  <a:pt x="2162" y="819"/>
                  <a:pt x="1764" y="448"/>
                  <a:pt x="1292" y="448"/>
                </a:cubicBezTo>
                <a:close/>
                <a:moveTo>
                  <a:pt x="1292" y="74"/>
                </a:moveTo>
                <a:cubicBezTo>
                  <a:pt x="1963" y="74"/>
                  <a:pt x="2510" y="621"/>
                  <a:pt x="2510" y="1292"/>
                </a:cubicBezTo>
                <a:cubicBezTo>
                  <a:pt x="2510" y="1564"/>
                  <a:pt x="2434" y="1839"/>
                  <a:pt x="2261" y="2061"/>
                </a:cubicBezTo>
                <a:lnTo>
                  <a:pt x="2186" y="2160"/>
                </a:lnTo>
                <a:lnTo>
                  <a:pt x="2410" y="2160"/>
                </a:lnTo>
                <a:cubicBezTo>
                  <a:pt x="2434" y="2160"/>
                  <a:pt x="2460" y="2160"/>
                  <a:pt x="2484" y="2186"/>
                </a:cubicBezTo>
                <a:lnTo>
                  <a:pt x="3080" y="2806"/>
                </a:lnTo>
                <a:cubicBezTo>
                  <a:pt x="3130" y="2832"/>
                  <a:pt x="3130" y="2882"/>
                  <a:pt x="3080" y="2905"/>
                </a:cubicBezTo>
                <a:lnTo>
                  <a:pt x="2907" y="3104"/>
                </a:lnTo>
                <a:lnTo>
                  <a:pt x="2808" y="3104"/>
                </a:lnTo>
                <a:lnTo>
                  <a:pt x="2186" y="2484"/>
                </a:lnTo>
                <a:cubicBezTo>
                  <a:pt x="2162" y="2458"/>
                  <a:pt x="2162" y="2435"/>
                  <a:pt x="2162" y="2409"/>
                </a:cubicBezTo>
                <a:lnTo>
                  <a:pt x="2162" y="2309"/>
                </a:lnTo>
                <a:lnTo>
                  <a:pt x="2162" y="2186"/>
                </a:lnTo>
                <a:lnTo>
                  <a:pt x="2037" y="2260"/>
                </a:lnTo>
                <a:cubicBezTo>
                  <a:pt x="1838" y="2435"/>
                  <a:pt x="1566" y="2534"/>
                  <a:pt x="1292" y="2534"/>
                </a:cubicBezTo>
                <a:cubicBezTo>
                  <a:pt x="622" y="2534"/>
                  <a:pt x="76" y="1962"/>
                  <a:pt x="76" y="1292"/>
                </a:cubicBezTo>
                <a:cubicBezTo>
                  <a:pt x="76" y="621"/>
                  <a:pt x="622" y="74"/>
                  <a:pt x="1292" y="74"/>
                </a:cubicBezTo>
                <a:close/>
                <a:moveTo>
                  <a:pt x="1292" y="1"/>
                </a:moveTo>
                <a:cubicBezTo>
                  <a:pt x="596" y="1"/>
                  <a:pt x="0" y="597"/>
                  <a:pt x="0" y="1292"/>
                </a:cubicBezTo>
                <a:cubicBezTo>
                  <a:pt x="0" y="2011"/>
                  <a:pt x="596" y="2584"/>
                  <a:pt x="1292" y="2584"/>
                </a:cubicBezTo>
                <a:cubicBezTo>
                  <a:pt x="1590" y="2584"/>
                  <a:pt x="1864" y="2484"/>
                  <a:pt x="2086" y="2309"/>
                </a:cubicBezTo>
                <a:lnTo>
                  <a:pt x="2086" y="2409"/>
                </a:lnTo>
                <a:cubicBezTo>
                  <a:pt x="2086" y="2458"/>
                  <a:pt x="2112" y="2484"/>
                  <a:pt x="2136" y="2534"/>
                </a:cubicBezTo>
                <a:lnTo>
                  <a:pt x="2758" y="3130"/>
                </a:lnTo>
                <a:cubicBezTo>
                  <a:pt x="2782" y="3180"/>
                  <a:pt x="2808" y="3180"/>
                  <a:pt x="2857" y="3180"/>
                </a:cubicBezTo>
                <a:cubicBezTo>
                  <a:pt x="2881" y="3180"/>
                  <a:pt x="2931" y="3180"/>
                  <a:pt x="2957" y="3130"/>
                </a:cubicBezTo>
                <a:lnTo>
                  <a:pt x="3130" y="2955"/>
                </a:lnTo>
                <a:cubicBezTo>
                  <a:pt x="3205" y="2905"/>
                  <a:pt x="3205" y="2806"/>
                  <a:pt x="3130" y="2756"/>
                </a:cubicBezTo>
                <a:lnTo>
                  <a:pt x="2510" y="2137"/>
                </a:lnTo>
                <a:cubicBezTo>
                  <a:pt x="2484" y="2111"/>
                  <a:pt x="2460" y="2087"/>
                  <a:pt x="2410" y="2087"/>
                </a:cubicBezTo>
                <a:lnTo>
                  <a:pt x="2311" y="2087"/>
                </a:lnTo>
                <a:cubicBezTo>
                  <a:pt x="2484" y="1862"/>
                  <a:pt x="2583" y="1590"/>
                  <a:pt x="2583" y="1292"/>
                </a:cubicBezTo>
                <a:cubicBezTo>
                  <a:pt x="2583" y="597"/>
                  <a:pt x="2013" y="1"/>
                  <a:pt x="1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99"/>
          <p:cNvGrpSpPr/>
          <p:nvPr/>
        </p:nvGrpSpPr>
        <p:grpSpPr>
          <a:xfrm>
            <a:off x="666299" y="1249900"/>
            <a:ext cx="7811401" cy="3457126"/>
            <a:chOff x="677324" y="1209675"/>
            <a:chExt cx="7811401" cy="3457126"/>
          </a:xfrm>
        </p:grpSpPr>
        <p:sp>
          <p:nvSpPr>
            <p:cNvPr id="1340" name="Google Shape;1340;p99"/>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9"/>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9"/>
            <p:cNvSpPr/>
            <p:nvPr/>
          </p:nvSpPr>
          <p:spPr>
            <a:xfrm>
              <a:off x="677327" y="2105025"/>
              <a:ext cx="857400" cy="752100"/>
            </a:xfrm>
            <a:prstGeom prst="roundRect">
              <a:avLst>
                <a:gd name="adj" fmla="val 7883"/>
              </a:avLst>
            </a:prstGeom>
            <a:solidFill>
              <a:srgbClr val="85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9"/>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9"/>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B8E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9"/>
            <p:cNvSpPr/>
            <p:nvPr/>
          </p:nvSpPr>
          <p:spPr>
            <a:xfrm>
              <a:off x="677324" y="1209675"/>
              <a:ext cx="857400" cy="752100"/>
            </a:xfrm>
            <a:prstGeom prst="roundRect">
              <a:avLst>
                <a:gd name="adj" fmla="val 12318"/>
              </a:avLst>
            </a:prstGeom>
            <a:solidFill>
              <a:srgbClr val="B1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9"/>
            <p:cNvSpPr/>
            <p:nvPr/>
          </p:nvSpPr>
          <p:spPr>
            <a:xfrm>
              <a:off x="677325" y="39086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9"/>
            <p:cNvSpPr/>
            <p:nvPr/>
          </p:nvSpPr>
          <p:spPr>
            <a:xfrm>
              <a:off x="677324" y="3908621"/>
              <a:ext cx="2016305" cy="758181"/>
            </a:xfrm>
            <a:custGeom>
              <a:avLst/>
              <a:gdLst/>
              <a:ahLst/>
              <a:cxnLst/>
              <a:rect l="l" t="t" r="r" b="b"/>
              <a:pathLst>
                <a:path w="25309" h="6582" extrusionOk="0">
                  <a:moveTo>
                    <a:pt x="820" y="0"/>
                  </a:moveTo>
                  <a:cubicBezTo>
                    <a:pt x="349" y="0"/>
                    <a:pt x="1" y="372"/>
                    <a:pt x="1" y="845"/>
                  </a:cubicBezTo>
                  <a:lnTo>
                    <a:pt x="1" y="5763"/>
                  </a:lnTo>
                  <a:cubicBezTo>
                    <a:pt x="1" y="6210"/>
                    <a:pt x="349" y="6581"/>
                    <a:pt x="820" y="6581"/>
                  </a:cubicBezTo>
                  <a:lnTo>
                    <a:pt x="22577" y="6581"/>
                  </a:lnTo>
                  <a:cubicBezTo>
                    <a:pt x="22825" y="6581"/>
                    <a:pt x="23073" y="6458"/>
                    <a:pt x="23222" y="6259"/>
                  </a:cubicBezTo>
                  <a:lnTo>
                    <a:pt x="25086" y="3799"/>
                  </a:lnTo>
                  <a:cubicBezTo>
                    <a:pt x="25309" y="3501"/>
                    <a:pt x="25309" y="3080"/>
                    <a:pt x="25086" y="2806"/>
                  </a:cubicBezTo>
                  <a:lnTo>
                    <a:pt x="23222" y="348"/>
                  </a:lnTo>
                  <a:cubicBezTo>
                    <a:pt x="23073" y="124"/>
                    <a:pt x="22825" y="0"/>
                    <a:pt x="22577"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9"/>
            <p:cNvSpPr/>
            <p:nvPr/>
          </p:nvSpPr>
          <p:spPr>
            <a:xfrm>
              <a:off x="677324" y="3908621"/>
              <a:ext cx="857400" cy="752100"/>
            </a:xfrm>
            <a:prstGeom prst="roundRect">
              <a:avLst>
                <a:gd name="adj" fmla="val 10283"/>
              </a:avLst>
            </a:prstGeom>
            <a:solidFill>
              <a:srgbClr val="608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9"/>
            <p:cNvSpPr/>
            <p:nvPr/>
          </p:nvSpPr>
          <p:spPr>
            <a:xfrm>
              <a:off x="677325" y="30003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9"/>
            <p:cNvSpPr/>
            <p:nvPr/>
          </p:nvSpPr>
          <p:spPr>
            <a:xfrm>
              <a:off x="677324" y="3000375"/>
              <a:ext cx="2016305" cy="755432"/>
            </a:xfrm>
            <a:custGeom>
              <a:avLst/>
              <a:gdLst/>
              <a:ahLst/>
              <a:cxnLst/>
              <a:rect l="l" t="t" r="r" b="b"/>
              <a:pathLst>
                <a:path w="25309" h="6558" extrusionOk="0">
                  <a:moveTo>
                    <a:pt x="820" y="1"/>
                  </a:moveTo>
                  <a:cubicBezTo>
                    <a:pt x="349" y="1"/>
                    <a:pt x="1" y="349"/>
                    <a:pt x="1" y="819"/>
                  </a:cubicBezTo>
                  <a:lnTo>
                    <a:pt x="1" y="5737"/>
                  </a:lnTo>
                  <a:cubicBezTo>
                    <a:pt x="1" y="6184"/>
                    <a:pt x="349" y="6558"/>
                    <a:pt x="820" y="6558"/>
                  </a:cubicBezTo>
                  <a:lnTo>
                    <a:pt x="22577" y="6558"/>
                  </a:lnTo>
                  <a:cubicBezTo>
                    <a:pt x="22825" y="6558"/>
                    <a:pt x="23073" y="6433"/>
                    <a:pt x="23222" y="6234"/>
                  </a:cubicBezTo>
                  <a:lnTo>
                    <a:pt x="25086" y="3776"/>
                  </a:lnTo>
                  <a:cubicBezTo>
                    <a:pt x="25309" y="3478"/>
                    <a:pt x="25309" y="3081"/>
                    <a:pt x="25086" y="2783"/>
                  </a:cubicBezTo>
                  <a:lnTo>
                    <a:pt x="23222" y="323"/>
                  </a:lnTo>
                  <a:cubicBezTo>
                    <a:pt x="23073" y="100"/>
                    <a:pt x="22825" y="1"/>
                    <a:pt x="22577" y="1"/>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9"/>
            <p:cNvSpPr/>
            <p:nvPr/>
          </p:nvSpPr>
          <p:spPr>
            <a:xfrm>
              <a:off x="677324" y="3000375"/>
              <a:ext cx="857400" cy="752100"/>
            </a:xfrm>
            <a:prstGeom prst="roundRect">
              <a:avLst>
                <a:gd name="adj" fmla="val 11052"/>
              </a:avLst>
            </a:prstGeom>
            <a:solidFill>
              <a:srgbClr val="97C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99"/>
          <p:cNvSpPr txBox="1"/>
          <p:nvPr/>
        </p:nvSpPr>
        <p:spPr>
          <a:xfrm>
            <a:off x="856475" y="1317302"/>
            <a:ext cx="1587600" cy="64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Gradient-Based Optimization</a:t>
            </a:r>
            <a:endParaRPr>
              <a:solidFill>
                <a:schemeClr val="dk2"/>
              </a:solidFill>
              <a:latin typeface="Open Sans"/>
              <a:ea typeface="Open Sans"/>
              <a:cs typeface="Open Sans"/>
              <a:sym typeface="Open Sans"/>
            </a:endParaRPr>
          </a:p>
        </p:txBody>
      </p:sp>
      <p:sp>
        <p:nvSpPr>
          <p:cNvPr id="1353" name="Google Shape;1353;p99"/>
          <p:cNvSpPr txBox="1"/>
          <p:nvPr/>
        </p:nvSpPr>
        <p:spPr>
          <a:xfrm>
            <a:off x="2732775" y="1317300"/>
            <a:ext cx="5454300" cy="64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Similar to other gradient boosting, each tree corrects the errors of the previous ones, improving predictions with each iteration.</a:t>
            </a:r>
            <a:endParaRPr>
              <a:solidFill>
                <a:schemeClr val="dk2"/>
              </a:solidFill>
              <a:latin typeface="Open Sans"/>
              <a:ea typeface="Open Sans"/>
              <a:cs typeface="Open Sans"/>
              <a:sym typeface="Open Sans"/>
            </a:endParaRPr>
          </a:p>
        </p:txBody>
      </p:sp>
      <p:sp>
        <p:nvSpPr>
          <p:cNvPr id="1354" name="Google Shape;1354;p99"/>
          <p:cNvSpPr txBox="1"/>
          <p:nvPr/>
        </p:nvSpPr>
        <p:spPr>
          <a:xfrm>
            <a:off x="856475" y="2215081"/>
            <a:ext cx="1587600" cy="64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Binning of Features</a:t>
            </a:r>
            <a:endParaRPr>
              <a:solidFill>
                <a:schemeClr val="dk2"/>
              </a:solidFill>
              <a:latin typeface="Open Sans"/>
              <a:ea typeface="Open Sans"/>
              <a:cs typeface="Open Sans"/>
              <a:sym typeface="Open Sans"/>
            </a:endParaRPr>
          </a:p>
        </p:txBody>
      </p:sp>
      <p:sp>
        <p:nvSpPr>
          <p:cNvPr id="1355" name="Google Shape;1355;p99"/>
          <p:cNvSpPr txBox="1"/>
          <p:nvPr/>
        </p:nvSpPr>
        <p:spPr>
          <a:xfrm>
            <a:off x="2732775" y="2249425"/>
            <a:ext cx="5566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Continuous features are divided into discrete bins (histograms), reducing split evaluations and enhancing speed.</a:t>
            </a:r>
            <a:endParaRPr>
              <a:solidFill>
                <a:schemeClr val="dk2"/>
              </a:solidFill>
              <a:latin typeface="Open Sans"/>
              <a:ea typeface="Open Sans"/>
              <a:cs typeface="Open Sans"/>
              <a:sym typeface="Open Sans"/>
            </a:endParaRPr>
          </a:p>
        </p:txBody>
      </p:sp>
      <p:sp>
        <p:nvSpPr>
          <p:cNvPr id="1356" name="Google Shape;1356;p99"/>
          <p:cNvSpPr txBox="1"/>
          <p:nvPr/>
        </p:nvSpPr>
        <p:spPr>
          <a:xfrm>
            <a:off x="856475" y="3200275"/>
            <a:ext cx="1587600" cy="463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Memory Efficient</a:t>
            </a:r>
            <a:endParaRPr b="1">
              <a:latin typeface="Open Sans"/>
              <a:ea typeface="Open Sans"/>
              <a:cs typeface="Open Sans"/>
              <a:sym typeface="Open Sans"/>
            </a:endParaRPr>
          </a:p>
        </p:txBody>
      </p:sp>
      <p:sp>
        <p:nvSpPr>
          <p:cNvPr id="1357" name="Google Shape;1357;p99"/>
          <p:cNvSpPr txBox="1"/>
          <p:nvPr/>
        </p:nvSpPr>
        <p:spPr>
          <a:xfrm>
            <a:off x="856475" y="4058600"/>
            <a:ext cx="1587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Regularization</a:t>
            </a:r>
            <a:endParaRPr b="1">
              <a:latin typeface="Open Sans"/>
              <a:ea typeface="Open Sans"/>
              <a:cs typeface="Open Sans"/>
              <a:sym typeface="Open Sans"/>
            </a:endParaRPr>
          </a:p>
        </p:txBody>
      </p:sp>
      <p:sp>
        <p:nvSpPr>
          <p:cNvPr id="1358" name="Google Shape;1358;p99"/>
          <p:cNvSpPr txBox="1"/>
          <p:nvPr/>
        </p:nvSpPr>
        <p:spPr>
          <a:xfrm>
            <a:off x="2732775" y="3145675"/>
            <a:ext cx="5643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Uses less memory by working with binned data, which is smaller and more manageable.</a:t>
            </a:r>
            <a:endParaRPr>
              <a:solidFill>
                <a:schemeClr val="dk2"/>
              </a:solidFill>
              <a:latin typeface="Open Sans"/>
              <a:ea typeface="Open Sans"/>
              <a:cs typeface="Open Sans"/>
              <a:sym typeface="Open Sans"/>
            </a:endParaRPr>
          </a:p>
        </p:txBody>
      </p:sp>
      <p:sp>
        <p:nvSpPr>
          <p:cNvPr id="1359" name="Google Shape;1359;p99"/>
          <p:cNvSpPr txBox="1"/>
          <p:nvPr/>
        </p:nvSpPr>
        <p:spPr>
          <a:xfrm>
            <a:off x="2732775" y="4007575"/>
            <a:ext cx="50574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Supports L2 regularization to control model complexity, plus parameters like max_depth and learning_rate to avoid overfitting.</a:t>
            </a:r>
            <a:endParaRPr>
              <a:solidFill>
                <a:schemeClr val="dk2"/>
              </a:solidFill>
              <a:latin typeface="Open Sans"/>
              <a:ea typeface="Open Sans"/>
              <a:cs typeface="Open Sans"/>
              <a:sym typeface="Open Sans"/>
            </a:endParaRPr>
          </a:p>
        </p:txBody>
      </p:sp>
      <p:sp>
        <p:nvSpPr>
          <p:cNvPr id="1360" name="Google Shape;1360;p99"/>
          <p:cNvSpPr txBox="1">
            <a:spLocks noGrp="1"/>
          </p:cNvSpPr>
          <p:nvPr>
            <p:ph type="title"/>
          </p:nvPr>
        </p:nvSpPr>
        <p:spPr>
          <a:xfrm>
            <a:off x="249150" y="463300"/>
            <a:ext cx="8645700" cy="7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highlight>
                  <a:schemeClr val="lt1"/>
                </a:highlight>
              </a:rPr>
              <a:t>Histogram-Based Gradient-Boosting (HistBoost)</a:t>
            </a:r>
            <a:endParaRPr sz="2800">
              <a:highlight>
                <a:schemeClr val="lt1"/>
              </a:highlight>
            </a:endParaRPr>
          </a:p>
        </p:txBody>
      </p:sp>
      <p:pic>
        <p:nvPicPr>
          <p:cNvPr id="2" name="Camera 1">
            <a:extLst>
              <a:ext uri="{FF2B5EF4-FFF2-40B4-BE49-F238E27FC236}">
                <a16:creationId xmlns:a16="http://schemas.microsoft.com/office/drawing/2014/main" id="{D97957AA-2E4D-D309-EEC2-F4F65FAA3A4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0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Extreme Gradient-Boosting (XGBoost)</a:t>
            </a:r>
            <a:endParaRPr/>
          </a:p>
        </p:txBody>
      </p:sp>
      <p:sp>
        <p:nvSpPr>
          <p:cNvPr id="1366" name="Google Shape;1366;p100"/>
          <p:cNvSpPr txBox="1">
            <a:spLocks noGrp="1"/>
          </p:cNvSpPr>
          <p:nvPr>
            <p:ph type="subTitle" idx="1"/>
          </p:nvPr>
        </p:nvSpPr>
        <p:spPr>
          <a:xfrm>
            <a:off x="997850" y="4252250"/>
            <a:ext cx="74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XGBoost builds an ensemble of decision trees sequentially, where each new tree corrects the errors made by the previous trees. </a:t>
            </a:r>
            <a:endParaRPr>
              <a:solidFill>
                <a:srgbClr val="222832"/>
              </a:solidFill>
            </a:endParaRPr>
          </a:p>
        </p:txBody>
      </p:sp>
      <p:pic>
        <p:nvPicPr>
          <p:cNvPr id="1367" name="Google Shape;1367;p100"/>
          <p:cNvPicPr preferRelativeResize="0"/>
          <p:nvPr/>
        </p:nvPicPr>
        <p:blipFill>
          <a:blip r:embed="rId3">
            <a:alphaModFix/>
          </a:blip>
          <a:stretch>
            <a:fillRect/>
          </a:stretch>
        </p:blipFill>
        <p:spPr>
          <a:xfrm>
            <a:off x="2178138" y="1034850"/>
            <a:ext cx="4787719" cy="3118500"/>
          </a:xfrm>
          <a:prstGeom prst="rect">
            <a:avLst/>
          </a:prstGeom>
          <a:noFill/>
          <a:ln>
            <a:noFill/>
          </a:ln>
        </p:spPr>
      </p:pic>
      <p:pic>
        <p:nvPicPr>
          <p:cNvPr id="2" name="Camera 1">
            <a:extLst>
              <a:ext uri="{FF2B5EF4-FFF2-40B4-BE49-F238E27FC236}">
                <a16:creationId xmlns:a16="http://schemas.microsoft.com/office/drawing/2014/main" id="{88E2418F-CFE9-B761-A7DE-937B67CAF67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0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Extreme Gradient-Boosting (XGBoost)</a:t>
            </a:r>
            <a:endParaRPr/>
          </a:p>
        </p:txBody>
      </p:sp>
      <p:graphicFrame>
        <p:nvGraphicFramePr>
          <p:cNvPr id="1373" name="Google Shape;1373;p101"/>
          <p:cNvGraphicFramePr/>
          <p:nvPr>
            <p:extLst>
              <p:ext uri="{D42A27DB-BD31-4B8C-83A1-F6EECF244321}">
                <p14:modId xmlns:p14="http://schemas.microsoft.com/office/powerpoint/2010/main" val="3058303245"/>
              </p:ext>
            </p:extLst>
          </p:nvPr>
        </p:nvGraphicFramePr>
        <p:xfrm>
          <a:off x="1247775" y="1486200"/>
          <a:ext cx="6648450" cy="3189040"/>
        </p:xfrm>
        <a:graphic>
          <a:graphicData uri="http://schemas.openxmlformats.org/drawingml/2006/table">
            <a:tbl>
              <a:tblPr>
                <a:noFill/>
                <a:tableStyleId>{C958701A-4657-427C-AE9F-FE66651010C3}</a:tableStyleId>
              </a:tblPr>
              <a:tblGrid>
                <a:gridCol w="1428750">
                  <a:extLst>
                    <a:ext uri="{9D8B030D-6E8A-4147-A177-3AD203B41FA5}">
                      <a16:colId xmlns:a16="http://schemas.microsoft.com/office/drawing/2014/main" val="20000"/>
                    </a:ext>
                  </a:extLst>
                </a:gridCol>
                <a:gridCol w="4467225">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tblGrid>
              <a:tr h="453400">
                <a:tc>
                  <a:txBody>
                    <a:bodyPr/>
                    <a:lstStyle/>
                    <a:p>
                      <a:pPr marL="0" lvl="0" indent="0" algn="l" rtl="0">
                        <a:spcBef>
                          <a:spcPts val="0"/>
                        </a:spcBef>
                        <a:spcAft>
                          <a:spcPts val="0"/>
                        </a:spcAft>
                        <a:buNone/>
                      </a:pPr>
                      <a:r>
                        <a:rPr lang="en" sz="1200">
                          <a:latin typeface="Open Sans"/>
                          <a:ea typeface="Open Sans"/>
                          <a:cs typeface="Open Sans"/>
                          <a:sym typeface="Open Sans"/>
                        </a:rPr>
                        <a:t>n_estimators</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marR="0" lvl="0" indent="0" algn="l" rtl="0">
                        <a:spcBef>
                          <a:spcPts val="0"/>
                        </a:spcBef>
                        <a:spcAft>
                          <a:spcPts val="0"/>
                        </a:spcAft>
                        <a:buNone/>
                      </a:pPr>
                      <a:r>
                        <a:rPr lang="en" sz="1200">
                          <a:latin typeface="Open Sans"/>
                          <a:ea typeface="Open Sans"/>
                          <a:cs typeface="Open Sans"/>
                          <a:sym typeface="Open Sans"/>
                        </a:rPr>
                        <a:t>The number of boosting rounds or trees.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500</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0"/>
                  </a:ext>
                </a:extLst>
              </a:tr>
              <a:tr h="453400">
                <a:tc>
                  <a:txBody>
                    <a:bodyPr/>
                    <a:lstStyle/>
                    <a:p>
                      <a:pPr marL="0" lvl="0" indent="0" algn="l" rtl="0">
                        <a:spcBef>
                          <a:spcPts val="0"/>
                        </a:spcBef>
                        <a:spcAft>
                          <a:spcPts val="0"/>
                        </a:spcAft>
                        <a:buNone/>
                      </a:pPr>
                      <a:r>
                        <a:rPr lang="en" sz="1200">
                          <a:latin typeface="Open Sans"/>
                          <a:ea typeface="Open Sans"/>
                          <a:cs typeface="Open Sans"/>
                          <a:sym typeface="Open Sans"/>
                        </a:rPr>
                        <a:t>max_depth</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Controls the maximum depth of each decision tree, preventing overfitting.</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6</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1"/>
                  </a:ext>
                </a:extLst>
              </a:tr>
              <a:tr h="453400">
                <a:tc>
                  <a:txBody>
                    <a:bodyPr/>
                    <a:lstStyle/>
                    <a:p>
                      <a:pPr marL="0" lvl="0" indent="0" algn="l" rtl="0">
                        <a:spcBef>
                          <a:spcPts val="0"/>
                        </a:spcBef>
                        <a:spcAft>
                          <a:spcPts val="0"/>
                        </a:spcAft>
                        <a:buNone/>
                      </a:pPr>
                      <a:r>
                        <a:rPr lang="en" sz="1200">
                          <a:latin typeface="Open Sans"/>
                          <a:ea typeface="Open Sans"/>
                          <a:cs typeface="Open Sans"/>
                          <a:sym typeface="Open Sans"/>
                        </a:rPr>
                        <a:t>learning_rate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step size at each iteration while moving toward a minimum of the loss function.</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0.1</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2"/>
                  </a:ext>
                </a:extLst>
              </a:tr>
              <a:tr h="453400">
                <a:tc>
                  <a:txBody>
                    <a:bodyPr/>
                    <a:lstStyle/>
                    <a:p>
                      <a:pPr marL="0" lvl="0" indent="0" algn="l" rtl="0">
                        <a:spcBef>
                          <a:spcPts val="0"/>
                        </a:spcBef>
                        <a:spcAft>
                          <a:spcPts val="0"/>
                        </a:spcAft>
                        <a:buNone/>
                      </a:pPr>
                      <a:r>
                        <a:rPr lang="en" sz="1200">
                          <a:latin typeface="Open Sans"/>
                          <a:ea typeface="Open Sans"/>
                          <a:cs typeface="Open Sans"/>
                          <a:sym typeface="Open Sans"/>
                        </a:rPr>
                        <a:t>gamma</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minimum loss reduction required for a split to be made.</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0.2</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3"/>
                  </a:ext>
                </a:extLst>
              </a:tr>
              <a:tr h="453400">
                <a:tc>
                  <a:txBody>
                    <a:bodyPr/>
                    <a:lstStyle/>
                    <a:p>
                      <a:pPr marL="0" lvl="0" indent="0" algn="l" rtl="0">
                        <a:spcBef>
                          <a:spcPts val="0"/>
                        </a:spcBef>
                        <a:spcAft>
                          <a:spcPts val="0"/>
                        </a:spcAft>
                        <a:buNone/>
                      </a:pPr>
                      <a:r>
                        <a:rPr lang="en" sz="1200">
                          <a:latin typeface="Open Sans"/>
                          <a:ea typeface="Open Sans"/>
                          <a:cs typeface="Open Sans"/>
                          <a:sym typeface="Open Sans"/>
                        </a:rPr>
                        <a:t>colsample_bytree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Controls the fraction of features used to grow each tree.</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0.8</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4"/>
                  </a:ext>
                </a:extLst>
              </a:tr>
              <a:tr h="453400">
                <a:tc>
                  <a:txBody>
                    <a:bodyPr/>
                    <a:lstStyle/>
                    <a:p>
                      <a:pPr marL="0" lvl="0" indent="0" algn="l" rtl="0">
                        <a:spcBef>
                          <a:spcPts val="0"/>
                        </a:spcBef>
                        <a:spcAft>
                          <a:spcPts val="0"/>
                        </a:spcAft>
                        <a:buNone/>
                      </a:pPr>
                      <a:r>
                        <a:rPr lang="en" sz="1200">
                          <a:latin typeface="Open Sans"/>
                          <a:ea typeface="Open Sans"/>
                          <a:cs typeface="Open Sans"/>
                          <a:sym typeface="Open Sans"/>
                        </a:rPr>
                        <a:t>subsample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fraction of the training set used to fit each tree to control overfitting.</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0.9</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5"/>
                  </a:ext>
                </a:extLst>
              </a:tr>
              <a:tr h="453400">
                <a:tc>
                  <a:txBody>
                    <a:bodyPr/>
                    <a:lstStyle/>
                    <a:p>
                      <a:pPr marL="0" lvl="0" indent="0" algn="just" rtl="0">
                        <a:spcBef>
                          <a:spcPts val="0"/>
                        </a:spcBef>
                        <a:spcAft>
                          <a:spcPts val="0"/>
                        </a:spcAft>
                        <a:buNone/>
                      </a:pPr>
                      <a:r>
                        <a:rPr lang="en" sz="1200">
                          <a:latin typeface="Open Sans"/>
                          <a:ea typeface="Open Sans"/>
                          <a:cs typeface="Open Sans"/>
                          <a:sym typeface="Open Sans"/>
                        </a:rPr>
                        <a:t>reg_lambda </a:t>
                      </a:r>
                      <a:endParaRPr sz="1200">
                        <a:latin typeface="Open Sans"/>
                        <a:ea typeface="Open Sans"/>
                        <a:cs typeface="Open Sans"/>
                        <a:sym typeface="Open Sans"/>
                      </a:endParaRPr>
                    </a:p>
                    <a:p>
                      <a:pPr marL="0" lvl="0" indent="0" algn="just" rtl="0">
                        <a:spcBef>
                          <a:spcPts val="0"/>
                        </a:spcBef>
                        <a:spcAft>
                          <a:spcPts val="0"/>
                        </a:spcAft>
                        <a:buNone/>
                      </a:pPr>
                      <a:r>
                        <a:rPr lang="en" sz="1200">
                          <a:latin typeface="Open Sans"/>
                          <a:ea typeface="Open Sans"/>
                          <a:cs typeface="Open Sans"/>
                          <a:sym typeface="Open Sans"/>
                        </a:rPr>
                        <a:t>(L2 regularisation)</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Prevents overfitting by penalising large coefficients.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6"/>
                  </a:ext>
                </a:extLst>
              </a:tr>
            </a:tbl>
          </a:graphicData>
        </a:graphic>
      </p:graphicFrame>
      <p:sp>
        <p:nvSpPr>
          <p:cNvPr id="1374" name="Google Shape;1374;p101"/>
          <p:cNvSpPr txBox="1"/>
          <p:nvPr/>
        </p:nvSpPr>
        <p:spPr>
          <a:xfrm>
            <a:off x="3012905" y="1064425"/>
            <a:ext cx="31182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latin typeface="Open Sans"/>
                <a:ea typeface="Open Sans"/>
                <a:cs typeface="Open Sans"/>
                <a:sym typeface="Open Sans"/>
              </a:rPr>
              <a:t>Key Parameters Employed</a:t>
            </a:r>
            <a:endParaRPr sz="1600">
              <a:latin typeface="Open Sans"/>
              <a:ea typeface="Open Sans"/>
              <a:cs typeface="Open Sans"/>
              <a:sym typeface="Open Sans"/>
            </a:endParaRPr>
          </a:p>
        </p:txBody>
      </p:sp>
      <p:pic>
        <p:nvPicPr>
          <p:cNvPr id="2" name="Camera 1">
            <a:extLst>
              <a:ext uri="{FF2B5EF4-FFF2-40B4-BE49-F238E27FC236}">
                <a16:creationId xmlns:a16="http://schemas.microsoft.com/office/drawing/2014/main" id="{3F2FA8CB-9B3C-1240-24D3-84DB32372D0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0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Extreme Gradient-Boosting (XGBoost)</a:t>
            </a:r>
            <a:endParaRPr/>
          </a:p>
        </p:txBody>
      </p:sp>
      <p:sp>
        <p:nvSpPr>
          <p:cNvPr id="1380" name="Google Shape;1380;p102"/>
          <p:cNvSpPr/>
          <p:nvPr/>
        </p:nvSpPr>
        <p:spPr>
          <a:xfrm>
            <a:off x="-372603" y="4360360"/>
            <a:ext cx="354351" cy="346674"/>
          </a:xfrm>
          <a:custGeom>
            <a:avLst/>
            <a:gdLst/>
            <a:ahLst/>
            <a:cxnLst/>
            <a:rect l="l" t="t" r="r" b="b"/>
            <a:pathLst>
              <a:path w="2260" h="2211" extrusionOk="0">
                <a:moveTo>
                  <a:pt x="2160" y="74"/>
                </a:moveTo>
                <a:cubicBezTo>
                  <a:pt x="2186" y="100"/>
                  <a:pt x="2186" y="100"/>
                  <a:pt x="2186" y="124"/>
                </a:cubicBezTo>
                <a:lnTo>
                  <a:pt x="1862" y="1988"/>
                </a:lnTo>
                <a:cubicBezTo>
                  <a:pt x="1862" y="2012"/>
                  <a:pt x="1838" y="2012"/>
                  <a:pt x="1838" y="2012"/>
                </a:cubicBezTo>
                <a:lnTo>
                  <a:pt x="1812" y="2012"/>
                </a:lnTo>
                <a:lnTo>
                  <a:pt x="1266" y="1789"/>
                </a:lnTo>
                <a:lnTo>
                  <a:pt x="1216" y="1763"/>
                </a:lnTo>
                <a:lnTo>
                  <a:pt x="1193" y="1813"/>
                </a:lnTo>
                <a:lnTo>
                  <a:pt x="918" y="2137"/>
                </a:lnTo>
                <a:cubicBezTo>
                  <a:pt x="918" y="2161"/>
                  <a:pt x="894" y="2161"/>
                  <a:pt x="894" y="2161"/>
                </a:cubicBezTo>
                <a:cubicBezTo>
                  <a:pt x="869" y="2161"/>
                  <a:pt x="845" y="2137"/>
                  <a:pt x="845" y="2111"/>
                </a:cubicBezTo>
                <a:lnTo>
                  <a:pt x="845" y="1789"/>
                </a:lnTo>
                <a:lnTo>
                  <a:pt x="1888" y="547"/>
                </a:lnTo>
                <a:cubicBezTo>
                  <a:pt x="1912" y="521"/>
                  <a:pt x="1912" y="472"/>
                  <a:pt x="1888" y="448"/>
                </a:cubicBezTo>
                <a:cubicBezTo>
                  <a:pt x="1888" y="398"/>
                  <a:pt x="1838" y="398"/>
                  <a:pt x="1812" y="398"/>
                </a:cubicBezTo>
                <a:cubicBezTo>
                  <a:pt x="1789" y="398"/>
                  <a:pt x="1763" y="398"/>
                  <a:pt x="1739" y="422"/>
                </a:cubicBezTo>
                <a:lnTo>
                  <a:pt x="547" y="1491"/>
                </a:lnTo>
                <a:lnTo>
                  <a:pt x="124" y="1292"/>
                </a:lnTo>
                <a:cubicBezTo>
                  <a:pt x="100" y="1292"/>
                  <a:pt x="100" y="1266"/>
                  <a:pt x="100" y="1266"/>
                </a:cubicBezTo>
                <a:cubicBezTo>
                  <a:pt x="100" y="1266"/>
                  <a:pt x="100" y="1243"/>
                  <a:pt x="124" y="1243"/>
                </a:cubicBezTo>
                <a:lnTo>
                  <a:pt x="2110" y="74"/>
                </a:lnTo>
                <a:close/>
                <a:moveTo>
                  <a:pt x="2136" y="1"/>
                </a:moveTo>
                <a:cubicBezTo>
                  <a:pt x="2110" y="1"/>
                  <a:pt x="2110" y="1"/>
                  <a:pt x="2087" y="25"/>
                </a:cubicBezTo>
                <a:lnTo>
                  <a:pt x="74" y="1167"/>
                </a:lnTo>
                <a:cubicBezTo>
                  <a:pt x="0" y="1217"/>
                  <a:pt x="24" y="1342"/>
                  <a:pt x="100" y="1366"/>
                </a:cubicBezTo>
                <a:lnTo>
                  <a:pt x="547" y="1565"/>
                </a:lnTo>
                <a:lnTo>
                  <a:pt x="1789" y="472"/>
                </a:lnTo>
                <a:cubicBezTo>
                  <a:pt x="1789" y="448"/>
                  <a:pt x="1812" y="448"/>
                  <a:pt x="1812" y="448"/>
                </a:cubicBezTo>
                <a:cubicBezTo>
                  <a:pt x="1838" y="448"/>
                  <a:pt x="1838" y="472"/>
                  <a:pt x="1838" y="498"/>
                </a:cubicBezTo>
                <a:lnTo>
                  <a:pt x="795" y="1763"/>
                </a:lnTo>
                <a:lnTo>
                  <a:pt x="795" y="2111"/>
                </a:lnTo>
                <a:cubicBezTo>
                  <a:pt x="795" y="2186"/>
                  <a:pt x="845" y="2210"/>
                  <a:pt x="894" y="2210"/>
                </a:cubicBezTo>
                <a:cubicBezTo>
                  <a:pt x="918" y="2210"/>
                  <a:pt x="944" y="2210"/>
                  <a:pt x="968" y="2186"/>
                </a:cubicBezTo>
                <a:lnTo>
                  <a:pt x="1242" y="1839"/>
                </a:lnTo>
                <a:lnTo>
                  <a:pt x="1789" y="2087"/>
                </a:lnTo>
                <a:lnTo>
                  <a:pt x="1838" y="2087"/>
                </a:lnTo>
                <a:cubicBezTo>
                  <a:pt x="1888" y="2087"/>
                  <a:pt x="1912" y="2037"/>
                  <a:pt x="1938" y="1988"/>
                </a:cubicBezTo>
                <a:lnTo>
                  <a:pt x="2236" y="124"/>
                </a:lnTo>
                <a:cubicBezTo>
                  <a:pt x="2260" y="50"/>
                  <a:pt x="2210"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2"/>
          <p:cNvSpPr/>
          <p:nvPr/>
        </p:nvSpPr>
        <p:spPr>
          <a:xfrm>
            <a:off x="495161" y="-194023"/>
            <a:ext cx="428076" cy="424729"/>
          </a:xfrm>
          <a:custGeom>
            <a:avLst/>
            <a:gdLst/>
            <a:ahLst/>
            <a:cxnLst/>
            <a:rect l="l" t="t" r="r" b="b"/>
            <a:pathLst>
              <a:path w="3205" h="3180" extrusionOk="0">
                <a:moveTo>
                  <a:pt x="1292" y="497"/>
                </a:moveTo>
                <a:cubicBezTo>
                  <a:pt x="1739" y="497"/>
                  <a:pt x="2086" y="869"/>
                  <a:pt x="2086" y="1292"/>
                </a:cubicBezTo>
                <a:cubicBezTo>
                  <a:pt x="2086" y="1739"/>
                  <a:pt x="1739" y="2087"/>
                  <a:pt x="1292" y="2087"/>
                </a:cubicBezTo>
                <a:cubicBezTo>
                  <a:pt x="870" y="2087"/>
                  <a:pt x="497" y="1739"/>
                  <a:pt x="497" y="1292"/>
                </a:cubicBezTo>
                <a:cubicBezTo>
                  <a:pt x="497" y="869"/>
                  <a:pt x="870" y="497"/>
                  <a:pt x="1292" y="497"/>
                </a:cubicBezTo>
                <a:close/>
                <a:moveTo>
                  <a:pt x="1292" y="448"/>
                </a:moveTo>
                <a:cubicBezTo>
                  <a:pt x="821" y="448"/>
                  <a:pt x="447" y="819"/>
                  <a:pt x="447" y="1292"/>
                </a:cubicBezTo>
                <a:cubicBezTo>
                  <a:pt x="447" y="1763"/>
                  <a:pt x="821" y="2160"/>
                  <a:pt x="1292" y="2160"/>
                </a:cubicBezTo>
                <a:cubicBezTo>
                  <a:pt x="1764" y="2160"/>
                  <a:pt x="2162" y="1763"/>
                  <a:pt x="2162" y="1292"/>
                </a:cubicBezTo>
                <a:cubicBezTo>
                  <a:pt x="2162" y="819"/>
                  <a:pt x="1764" y="448"/>
                  <a:pt x="1292" y="448"/>
                </a:cubicBezTo>
                <a:close/>
                <a:moveTo>
                  <a:pt x="1292" y="74"/>
                </a:moveTo>
                <a:cubicBezTo>
                  <a:pt x="1963" y="74"/>
                  <a:pt x="2510" y="621"/>
                  <a:pt x="2510" y="1292"/>
                </a:cubicBezTo>
                <a:cubicBezTo>
                  <a:pt x="2510" y="1564"/>
                  <a:pt x="2434" y="1839"/>
                  <a:pt x="2261" y="2061"/>
                </a:cubicBezTo>
                <a:lnTo>
                  <a:pt x="2186" y="2160"/>
                </a:lnTo>
                <a:lnTo>
                  <a:pt x="2410" y="2160"/>
                </a:lnTo>
                <a:cubicBezTo>
                  <a:pt x="2434" y="2160"/>
                  <a:pt x="2460" y="2160"/>
                  <a:pt x="2484" y="2186"/>
                </a:cubicBezTo>
                <a:lnTo>
                  <a:pt x="3080" y="2806"/>
                </a:lnTo>
                <a:cubicBezTo>
                  <a:pt x="3130" y="2832"/>
                  <a:pt x="3130" y="2882"/>
                  <a:pt x="3080" y="2905"/>
                </a:cubicBezTo>
                <a:lnTo>
                  <a:pt x="2907" y="3104"/>
                </a:lnTo>
                <a:lnTo>
                  <a:pt x="2808" y="3104"/>
                </a:lnTo>
                <a:lnTo>
                  <a:pt x="2186" y="2484"/>
                </a:lnTo>
                <a:cubicBezTo>
                  <a:pt x="2162" y="2458"/>
                  <a:pt x="2162" y="2435"/>
                  <a:pt x="2162" y="2409"/>
                </a:cubicBezTo>
                <a:lnTo>
                  <a:pt x="2162" y="2309"/>
                </a:lnTo>
                <a:lnTo>
                  <a:pt x="2162" y="2186"/>
                </a:lnTo>
                <a:lnTo>
                  <a:pt x="2037" y="2260"/>
                </a:lnTo>
                <a:cubicBezTo>
                  <a:pt x="1838" y="2435"/>
                  <a:pt x="1566" y="2534"/>
                  <a:pt x="1292" y="2534"/>
                </a:cubicBezTo>
                <a:cubicBezTo>
                  <a:pt x="622" y="2534"/>
                  <a:pt x="76" y="1962"/>
                  <a:pt x="76" y="1292"/>
                </a:cubicBezTo>
                <a:cubicBezTo>
                  <a:pt x="76" y="621"/>
                  <a:pt x="622" y="74"/>
                  <a:pt x="1292" y="74"/>
                </a:cubicBezTo>
                <a:close/>
                <a:moveTo>
                  <a:pt x="1292" y="1"/>
                </a:moveTo>
                <a:cubicBezTo>
                  <a:pt x="596" y="1"/>
                  <a:pt x="0" y="597"/>
                  <a:pt x="0" y="1292"/>
                </a:cubicBezTo>
                <a:cubicBezTo>
                  <a:pt x="0" y="2011"/>
                  <a:pt x="596" y="2584"/>
                  <a:pt x="1292" y="2584"/>
                </a:cubicBezTo>
                <a:cubicBezTo>
                  <a:pt x="1590" y="2584"/>
                  <a:pt x="1864" y="2484"/>
                  <a:pt x="2086" y="2309"/>
                </a:cubicBezTo>
                <a:lnTo>
                  <a:pt x="2086" y="2409"/>
                </a:lnTo>
                <a:cubicBezTo>
                  <a:pt x="2086" y="2458"/>
                  <a:pt x="2112" y="2484"/>
                  <a:pt x="2136" y="2534"/>
                </a:cubicBezTo>
                <a:lnTo>
                  <a:pt x="2758" y="3130"/>
                </a:lnTo>
                <a:cubicBezTo>
                  <a:pt x="2782" y="3180"/>
                  <a:pt x="2808" y="3180"/>
                  <a:pt x="2857" y="3180"/>
                </a:cubicBezTo>
                <a:cubicBezTo>
                  <a:pt x="2881" y="3180"/>
                  <a:pt x="2931" y="3180"/>
                  <a:pt x="2957" y="3130"/>
                </a:cubicBezTo>
                <a:lnTo>
                  <a:pt x="3130" y="2955"/>
                </a:lnTo>
                <a:cubicBezTo>
                  <a:pt x="3205" y="2905"/>
                  <a:pt x="3205" y="2806"/>
                  <a:pt x="3130" y="2756"/>
                </a:cubicBezTo>
                <a:lnTo>
                  <a:pt x="2510" y="2137"/>
                </a:lnTo>
                <a:cubicBezTo>
                  <a:pt x="2484" y="2111"/>
                  <a:pt x="2460" y="2087"/>
                  <a:pt x="2410" y="2087"/>
                </a:cubicBezTo>
                <a:lnTo>
                  <a:pt x="2311" y="2087"/>
                </a:lnTo>
                <a:cubicBezTo>
                  <a:pt x="2484" y="1862"/>
                  <a:pt x="2583" y="1590"/>
                  <a:pt x="2583" y="1292"/>
                </a:cubicBezTo>
                <a:cubicBezTo>
                  <a:pt x="2583" y="597"/>
                  <a:pt x="2013" y="1"/>
                  <a:pt x="1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102"/>
          <p:cNvGrpSpPr/>
          <p:nvPr/>
        </p:nvGrpSpPr>
        <p:grpSpPr>
          <a:xfrm>
            <a:off x="666299" y="1249900"/>
            <a:ext cx="7811401" cy="3457126"/>
            <a:chOff x="677324" y="1209675"/>
            <a:chExt cx="7811401" cy="3457126"/>
          </a:xfrm>
        </p:grpSpPr>
        <p:sp>
          <p:nvSpPr>
            <p:cNvPr id="1383" name="Google Shape;1383;p102"/>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2"/>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2"/>
            <p:cNvSpPr/>
            <p:nvPr/>
          </p:nvSpPr>
          <p:spPr>
            <a:xfrm>
              <a:off x="677327" y="2105025"/>
              <a:ext cx="857400" cy="752100"/>
            </a:xfrm>
            <a:prstGeom prst="roundRect">
              <a:avLst>
                <a:gd name="adj" fmla="val 7883"/>
              </a:avLst>
            </a:prstGeom>
            <a:solidFill>
              <a:srgbClr val="85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2"/>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2"/>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B8E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2"/>
            <p:cNvSpPr/>
            <p:nvPr/>
          </p:nvSpPr>
          <p:spPr>
            <a:xfrm>
              <a:off x="677324" y="1209675"/>
              <a:ext cx="857400" cy="752100"/>
            </a:xfrm>
            <a:prstGeom prst="roundRect">
              <a:avLst>
                <a:gd name="adj" fmla="val 12318"/>
              </a:avLst>
            </a:prstGeom>
            <a:solidFill>
              <a:srgbClr val="B1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2"/>
            <p:cNvSpPr/>
            <p:nvPr/>
          </p:nvSpPr>
          <p:spPr>
            <a:xfrm>
              <a:off x="677325" y="39086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2"/>
            <p:cNvSpPr/>
            <p:nvPr/>
          </p:nvSpPr>
          <p:spPr>
            <a:xfrm>
              <a:off x="677324" y="3908621"/>
              <a:ext cx="2016305" cy="758181"/>
            </a:xfrm>
            <a:custGeom>
              <a:avLst/>
              <a:gdLst/>
              <a:ahLst/>
              <a:cxnLst/>
              <a:rect l="l" t="t" r="r" b="b"/>
              <a:pathLst>
                <a:path w="25309" h="6582" extrusionOk="0">
                  <a:moveTo>
                    <a:pt x="820" y="0"/>
                  </a:moveTo>
                  <a:cubicBezTo>
                    <a:pt x="349" y="0"/>
                    <a:pt x="1" y="372"/>
                    <a:pt x="1" y="845"/>
                  </a:cubicBezTo>
                  <a:lnTo>
                    <a:pt x="1" y="5763"/>
                  </a:lnTo>
                  <a:cubicBezTo>
                    <a:pt x="1" y="6210"/>
                    <a:pt x="349" y="6581"/>
                    <a:pt x="820" y="6581"/>
                  </a:cubicBezTo>
                  <a:lnTo>
                    <a:pt x="22577" y="6581"/>
                  </a:lnTo>
                  <a:cubicBezTo>
                    <a:pt x="22825" y="6581"/>
                    <a:pt x="23073" y="6458"/>
                    <a:pt x="23222" y="6259"/>
                  </a:cubicBezTo>
                  <a:lnTo>
                    <a:pt x="25086" y="3799"/>
                  </a:lnTo>
                  <a:cubicBezTo>
                    <a:pt x="25309" y="3501"/>
                    <a:pt x="25309" y="3080"/>
                    <a:pt x="25086" y="2806"/>
                  </a:cubicBezTo>
                  <a:lnTo>
                    <a:pt x="23222" y="348"/>
                  </a:lnTo>
                  <a:cubicBezTo>
                    <a:pt x="23073" y="124"/>
                    <a:pt x="22825" y="0"/>
                    <a:pt x="22577"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2"/>
            <p:cNvSpPr/>
            <p:nvPr/>
          </p:nvSpPr>
          <p:spPr>
            <a:xfrm>
              <a:off x="677324" y="3908621"/>
              <a:ext cx="857400" cy="752100"/>
            </a:xfrm>
            <a:prstGeom prst="roundRect">
              <a:avLst>
                <a:gd name="adj" fmla="val 10283"/>
              </a:avLst>
            </a:prstGeom>
            <a:solidFill>
              <a:srgbClr val="608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2"/>
            <p:cNvSpPr/>
            <p:nvPr/>
          </p:nvSpPr>
          <p:spPr>
            <a:xfrm>
              <a:off x="677325" y="30003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2"/>
            <p:cNvSpPr/>
            <p:nvPr/>
          </p:nvSpPr>
          <p:spPr>
            <a:xfrm>
              <a:off x="677324" y="3000375"/>
              <a:ext cx="2016305" cy="755432"/>
            </a:xfrm>
            <a:custGeom>
              <a:avLst/>
              <a:gdLst/>
              <a:ahLst/>
              <a:cxnLst/>
              <a:rect l="l" t="t" r="r" b="b"/>
              <a:pathLst>
                <a:path w="25309" h="6558" extrusionOk="0">
                  <a:moveTo>
                    <a:pt x="820" y="1"/>
                  </a:moveTo>
                  <a:cubicBezTo>
                    <a:pt x="349" y="1"/>
                    <a:pt x="1" y="349"/>
                    <a:pt x="1" y="819"/>
                  </a:cubicBezTo>
                  <a:lnTo>
                    <a:pt x="1" y="5737"/>
                  </a:lnTo>
                  <a:cubicBezTo>
                    <a:pt x="1" y="6184"/>
                    <a:pt x="349" y="6558"/>
                    <a:pt x="820" y="6558"/>
                  </a:cubicBezTo>
                  <a:lnTo>
                    <a:pt x="22577" y="6558"/>
                  </a:lnTo>
                  <a:cubicBezTo>
                    <a:pt x="22825" y="6558"/>
                    <a:pt x="23073" y="6433"/>
                    <a:pt x="23222" y="6234"/>
                  </a:cubicBezTo>
                  <a:lnTo>
                    <a:pt x="25086" y="3776"/>
                  </a:lnTo>
                  <a:cubicBezTo>
                    <a:pt x="25309" y="3478"/>
                    <a:pt x="25309" y="3081"/>
                    <a:pt x="25086" y="2783"/>
                  </a:cubicBezTo>
                  <a:lnTo>
                    <a:pt x="23222" y="323"/>
                  </a:lnTo>
                  <a:cubicBezTo>
                    <a:pt x="23073" y="100"/>
                    <a:pt x="22825" y="1"/>
                    <a:pt x="22577" y="1"/>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2"/>
            <p:cNvSpPr/>
            <p:nvPr/>
          </p:nvSpPr>
          <p:spPr>
            <a:xfrm>
              <a:off x="677324" y="3000375"/>
              <a:ext cx="857400" cy="752100"/>
            </a:xfrm>
            <a:prstGeom prst="roundRect">
              <a:avLst>
                <a:gd name="adj" fmla="val 11052"/>
              </a:avLst>
            </a:prstGeom>
            <a:solidFill>
              <a:srgbClr val="97C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 name="Google Shape;1395;p102"/>
          <p:cNvSpPr txBox="1"/>
          <p:nvPr/>
        </p:nvSpPr>
        <p:spPr>
          <a:xfrm>
            <a:off x="856475" y="1354138"/>
            <a:ext cx="1587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Gradient-Based Optimization</a:t>
            </a:r>
            <a:endParaRPr>
              <a:solidFill>
                <a:schemeClr val="dk2"/>
              </a:solidFill>
              <a:latin typeface="Open Sans"/>
              <a:ea typeface="Open Sans"/>
              <a:cs typeface="Open Sans"/>
              <a:sym typeface="Open Sans"/>
            </a:endParaRPr>
          </a:p>
        </p:txBody>
      </p:sp>
      <p:sp>
        <p:nvSpPr>
          <p:cNvPr id="1396" name="Google Shape;1396;p102"/>
          <p:cNvSpPr txBox="1"/>
          <p:nvPr/>
        </p:nvSpPr>
        <p:spPr>
          <a:xfrm>
            <a:off x="2732775" y="1256325"/>
            <a:ext cx="54543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XGBoost uses gradient boosting, where each new tree corrects errors made by previous trees, which improves predictions over iterations.</a:t>
            </a:r>
            <a:endParaRPr>
              <a:solidFill>
                <a:schemeClr val="dk2"/>
              </a:solidFill>
              <a:latin typeface="Open Sans"/>
              <a:ea typeface="Open Sans"/>
              <a:cs typeface="Open Sans"/>
              <a:sym typeface="Open Sans"/>
            </a:endParaRPr>
          </a:p>
          <a:p>
            <a:pPr marL="0" lvl="0" indent="0" algn="l" rtl="0">
              <a:spcBef>
                <a:spcPts val="1600"/>
              </a:spcBef>
              <a:spcAft>
                <a:spcPts val="0"/>
              </a:spcAft>
              <a:buNone/>
            </a:pPr>
            <a:endParaRPr sz="1800">
              <a:solidFill>
                <a:schemeClr val="dk2"/>
              </a:solidFill>
              <a:latin typeface="Open Sans"/>
              <a:ea typeface="Open Sans"/>
              <a:cs typeface="Open Sans"/>
              <a:sym typeface="Open Sans"/>
            </a:endParaRPr>
          </a:p>
        </p:txBody>
      </p:sp>
      <p:sp>
        <p:nvSpPr>
          <p:cNvPr id="1397" name="Google Shape;1397;p102"/>
          <p:cNvSpPr txBox="1"/>
          <p:nvPr/>
        </p:nvSpPr>
        <p:spPr>
          <a:xfrm>
            <a:off x="856475" y="2344988"/>
            <a:ext cx="1587600" cy="42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Regularization</a:t>
            </a:r>
            <a:endParaRPr>
              <a:solidFill>
                <a:schemeClr val="dk2"/>
              </a:solidFill>
              <a:latin typeface="Open Sans"/>
              <a:ea typeface="Open Sans"/>
              <a:cs typeface="Open Sans"/>
              <a:sym typeface="Open Sans"/>
            </a:endParaRPr>
          </a:p>
        </p:txBody>
      </p:sp>
      <p:sp>
        <p:nvSpPr>
          <p:cNvPr id="1398" name="Google Shape;1398;p102"/>
          <p:cNvSpPr txBox="1"/>
          <p:nvPr/>
        </p:nvSpPr>
        <p:spPr>
          <a:xfrm>
            <a:off x="2732775" y="2108925"/>
            <a:ext cx="55662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L2 regularization control the complexity of the model. Gamma prevents unnecessary split. Max_depth and subsample helps to controlling tree growth and introduce randomness.</a:t>
            </a:r>
            <a:endParaRPr>
              <a:solidFill>
                <a:schemeClr val="dk2"/>
              </a:solidFill>
              <a:latin typeface="Open Sans"/>
              <a:ea typeface="Open Sans"/>
              <a:cs typeface="Open Sans"/>
              <a:sym typeface="Open Sans"/>
            </a:endParaRPr>
          </a:p>
        </p:txBody>
      </p:sp>
      <p:sp>
        <p:nvSpPr>
          <p:cNvPr id="1399" name="Google Shape;1399;p102"/>
          <p:cNvSpPr txBox="1"/>
          <p:nvPr/>
        </p:nvSpPr>
        <p:spPr>
          <a:xfrm>
            <a:off x="856475" y="3112850"/>
            <a:ext cx="1587600" cy="64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Parallelized Execution</a:t>
            </a:r>
            <a:endParaRPr>
              <a:solidFill>
                <a:schemeClr val="dk2"/>
              </a:solidFill>
              <a:latin typeface="Open Sans"/>
              <a:ea typeface="Open Sans"/>
              <a:cs typeface="Open Sans"/>
              <a:sym typeface="Open Sans"/>
            </a:endParaRPr>
          </a:p>
        </p:txBody>
      </p:sp>
      <p:sp>
        <p:nvSpPr>
          <p:cNvPr id="1400" name="Google Shape;1400;p102"/>
          <p:cNvSpPr txBox="1"/>
          <p:nvPr/>
        </p:nvSpPr>
        <p:spPr>
          <a:xfrm>
            <a:off x="856475" y="4007575"/>
            <a:ext cx="14643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Built-In Cross - Validation</a:t>
            </a:r>
            <a:endParaRPr>
              <a:solidFill>
                <a:schemeClr val="dk2"/>
              </a:solidFill>
              <a:latin typeface="Open Sans"/>
              <a:ea typeface="Open Sans"/>
              <a:cs typeface="Open Sans"/>
              <a:sym typeface="Open Sans"/>
            </a:endParaRPr>
          </a:p>
        </p:txBody>
      </p:sp>
      <p:sp>
        <p:nvSpPr>
          <p:cNvPr id="1401" name="Google Shape;1401;p102"/>
          <p:cNvSpPr txBox="1"/>
          <p:nvPr/>
        </p:nvSpPr>
        <p:spPr>
          <a:xfrm>
            <a:off x="2732775" y="3161150"/>
            <a:ext cx="54543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XGBoost supports parallel processing, speeding up tree construction. </a:t>
            </a:r>
            <a:endParaRPr>
              <a:solidFill>
                <a:schemeClr val="dk2"/>
              </a:solidFill>
              <a:latin typeface="Open Sans"/>
              <a:ea typeface="Open Sans"/>
              <a:cs typeface="Open Sans"/>
              <a:sym typeface="Open Sans"/>
            </a:endParaRPr>
          </a:p>
          <a:p>
            <a:pPr marL="0" lvl="0" indent="0" algn="l" rtl="0">
              <a:spcBef>
                <a:spcPts val="1600"/>
              </a:spcBef>
              <a:spcAft>
                <a:spcPts val="0"/>
              </a:spcAft>
              <a:buNone/>
            </a:pPr>
            <a:endParaRPr sz="1800">
              <a:solidFill>
                <a:schemeClr val="dk2"/>
              </a:solidFill>
              <a:latin typeface="Open Sans"/>
              <a:ea typeface="Open Sans"/>
              <a:cs typeface="Open Sans"/>
              <a:sym typeface="Open Sans"/>
            </a:endParaRPr>
          </a:p>
        </p:txBody>
      </p:sp>
      <p:sp>
        <p:nvSpPr>
          <p:cNvPr id="1402" name="Google Shape;1402;p102"/>
          <p:cNvSpPr txBox="1"/>
          <p:nvPr/>
        </p:nvSpPr>
        <p:spPr>
          <a:xfrm>
            <a:off x="2732775" y="4050175"/>
            <a:ext cx="5057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XGBoost provides methods for cross-validation, which can help improve model performance during training.</a:t>
            </a:r>
            <a:endParaRPr sz="1800">
              <a:solidFill>
                <a:schemeClr val="dk2"/>
              </a:solidFill>
              <a:latin typeface="Open Sans"/>
              <a:ea typeface="Open Sans"/>
              <a:cs typeface="Open Sans"/>
              <a:sym typeface="Open Sans"/>
            </a:endParaRPr>
          </a:p>
        </p:txBody>
      </p:sp>
      <p:pic>
        <p:nvPicPr>
          <p:cNvPr id="2" name="Camera 1">
            <a:extLst>
              <a:ext uri="{FF2B5EF4-FFF2-40B4-BE49-F238E27FC236}">
                <a16:creationId xmlns:a16="http://schemas.microsoft.com/office/drawing/2014/main" id="{54A5506A-4D2F-23C0-842C-200BAC7F9E2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0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Boosting (CatBoost)</a:t>
            </a:r>
            <a:endParaRPr/>
          </a:p>
        </p:txBody>
      </p:sp>
      <p:sp>
        <p:nvSpPr>
          <p:cNvPr id="1408" name="Google Shape;1408;p103"/>
          <p:cNvSpPr txBox="1">
            <a:spLocks noGrp="1"/>
          </p:cNvSpPr>
          <p:nvPr>
            <p:ph type="subTitle" idx="1"/>
          </p:nvPr>
        </p:nvSpPr>
        <p:spPr>
          <a:xfrm>
            <a:off x="5010325" y="1317275"/>
            <a:ext cx="3444600" cy="33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22832"/>
                </a:solidFill>
              </a:rPr>
              <a:t>CatBoost is a gradient boosting algorithm designed to handle categorical features directly without the need for explicit encoding.</a:t>
            </a:r>
            <a:endParaRPr>
              <a:solidFill>
                <a:srgbClr val="222832"/>
              </a:solidFill>
            </a:endParaRPr>
          </a:p>
          <a:p>
            <a:pPr marL="0" lvl="0" indent="0" algn="l" rtl="0">
              <a:spcBef>
                <a:spcPts val="1600"/>
              </a:spcBef>
              <a:spcAft>
                <a:spcPts val="0"/>
              </a:spcAft>
              <a:buNone/>
            </a:pPr>
            <a:r>
              <a:rPr lang="en">
                <a:solidFill>
                  <a:srgbClr val="222832"/>
                </a:solidFill>
              </a:rPr>
              <a:t>Constructs models by adding decision trees that correct previous errors and gradually builds an ensemble to minimize prediction errors.</a:t>
            </a:r>
            <a:endParaRPr>
              <a:solidFill>
                <a:srgbClr val="222832"/>
              </a:solidFill>
            </a:endParaRPr>
          </a:p>
          <a:p>
            <a:pPr marL="0" lvl="0" indent="0" algn="l" rtl="0">
              <a:spcBef>
                <a:spcPts val="1600"/>
              </a:spcBef>
              <a:spcAft>
                <a:spcPts val="1600"/>
              </a:spcAft>
              <a:buNone/>
            </a:pPr>
            <a:r>
              <a:rPr lang="en">
                <a:solidFill>
                  <a:srgbClr val="222832"/>
                </a:solidFill>
              </a:rPr>
              <a:t>It is known for its ability to handle </a:t>
            </a:r>
            <a:r>
              <a:rPr lang="en" b="1">
                <a:solidFill>
                  <a:srgbClr val="222832"/>
                </a:solidFill>
              </a:rPr>
              <a:t>high-cardinality categorical variables</a:t>
            </a:r>
            <a:r>
              <a:rPr lang="en">
                <a:solidFill>
                  <a:srgbClr val="222832"/>
                </a:solidFill>
              </a:rPr>
              <a:t> efficiently and to prevent overfitting.</a:t>
            </a:r>
            <a:endParaRPr>
              <a:solidFill>
                <a:srgbClr val="222832"/>
              </a:solidFill>
            </a:endParaRPr>
          </a:p>
        </p:txBody>
      </p:sp>
      <p:pic>
        <p:nvPicPr>
          <p:cNvPr id="1409" name="Google Shape;1409;p103"/>
          <p:cNvPicPr preferRelativeResize="0"/>
          <p:nvPr/>
        </p:nvPicPr>
        <p:blipFill rotWithShape="1">
          <a:blip r:embed="rId3">
            <a:alphaModFix/>
          </a:blip>
          <a:srcRect l="1303" t="5524" r="2143" b="1157"/>
          <a:stretch/>
        </p:blipFill>
        <p:spPr>
          <a:xfrm>
            <a:off x="1096700" y="935975"/>
            <a:ext cx="3601539" cy="4160401"/>
          </a:xfrm>
          <a:prstGeom prst="rect">
            <a:avLst/>
          </a:prstGeom>
          <a:noFill/>
          <a:ln>
            <a:noFill/>
          </a:ln>
        </p:spPr>
      </p:pic>
      <p:sp>
        <p:nvSpPr>
          <p:cNvPr id="1410" name="Google Shape;1410;p103"/>
          <p:cNvSpPr txBox="1"/>
          <p:nvPr/>
        </p:nvSpPr>
        <p:spPr>
          <a:xfrm>
            <a:off x="0" y="4435156"/>
            <a:ext cx="2065800" cy="6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Pandey, Manish &amp; Karbasi, Masoud &amp; Jamei, Mehdi &amp; Malik, Anurag &amp; Pu, Jaan H. (2023)</a:t>
            </a:r>
            <a:endParaRPr sz="1000" i="1">
              <a:latin typeface="Open Sans"/>
              <a:ea typeface="Open Sans"/>
              <a:cs typeface="Open Sans"/>
              <a:sym typeface="Open Sans"/>
            </a:endParaRPr>
          </a:p>
        </p:txBody>
      </p:sp>
      <p:pic>
        <p:nvPicPr>
          <p:cNvPr id="2" name="Camera 1">
            <a:extLst>
              <a:ext uri="{FF2B5EF4-FFF2-40B4-BE49-F238E27FC236}">
                <a16:creationId xmlns:a16="http://schemas.microsoft.com/office/drawing/2014/main" id="{9E9810BB-4509-3129-AC30-13399AD4224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0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Boosting (CatBoost)</a:t>
            </a:r>
            <a:endParaRPr/>
          </a:p>
        </p:txBody>
      </p:sp>
      <p:sp>
        <p:nvSpPr>
          <p:cNvPr id="1416" name="Google Shape;1416;p104"/>
          <p:cNvSpPr/>
          <p:nvPr/>
        </p:nvSpPr>
        <p:spPr>
          <a:xfrm>
            <a:off x="885747" y="10"/>
            <a:ext cx="354351" cy="346674"/>
          </a:xfrm>
          <a:custGeom>
            <a:avLst/>
            <a:gdLst/>
            <a:ahLst/>
            <a:cxnLst/>
            <a:rect l="l" t="t" r="r" b="b"/>
            <a:pathLst>
              <a:path w="2260" h="2211" extrusionOk="0">
                <a:moveTo>
                  <a:pt x="2160" y="74"/>
                </a:moveTo>
                <a:cubicBezTo>
                  <a:pt x="2186" y="100"/>
                  <a:pt x="2186" y="100"/>
                  <a:pt x="2186" y="124"/>
                </a:cubicBezTo>
                <a:lnTo>
                  <a:pt x="1862" y="1988"/>
                </a:lnTo>
                <a:cubicBezTo>
                  <a:pt x="1862" y="2012"/>
                  <a:pt x="1838" y="2012"/>
                  <a:pt x="1838" y="2012"/>
                </a:cubicBezTo>
                <a:lnTo>
                  <a:pt x="1812" y="2012"/>
                </a:lnTo>
                <a:lnTo>
                  <a:pt x="1266" y="1789"/>
                </a:lnTo>
                <a:lnTo>
                  <a:pt x="1216" y="1763"/>
                </a:lnTo>
                <a:lnTo>
                  <a:pt x="1193" y="1813"/>
                </a:lnTo>
                <a:lnTo>
                  <a:pt x="918" y="2137"/>
                </a:lnTo>
                <a:cubicBezTo>
                  <a:pt x="918" y="2161"/>
                  <a:pt x="894" y="2161"/>
                  <a:pt x="894" y="2161"/>
                </a:cubicBezTo>
                <a:cubicBezTo>
                  <a:pt x="869" y="2161"/>
                  <a:pt x="845" y="2137"/>
                  <a:pt x="845" y="2111"/>
                </a:cubicBezTo>
                <a:lnTo>
                  <a:pt x="845" y="1789"/>
                </a:lnTo>
                <a:lnTo>
                  <a:pt x="1888" y="547"/>
                </a:lnTo>
                <a:cubicBezTo>
                  <a:pt x="1912" y="521"/>
                  <a:pt x="1912" y="472"/>
                  <a:pt x="1888" y="448"/>
                </a:cubicBezTo>
                <a:cubicBezTo>
                  <a:pt x="1888" y="398"/>
                  <a:pt x="1838" y="398"/>
                  <a:pt x="1812" y="398"/>
                </a:cubicBezTo>
                <a:cubicBezTo>
                  <a:pt x="1789" y="398"/>
                  <a:pt x="1763" y="398"/>
                  <a:pt x="1739" y="422"/>
                </a:cubicBezTo>
                <a:lnTo>
                  <a:pt x="547" y="1491"/>
                </a:lnTo>
                <a:lnTo>
                  <a:pt x="124" y="1292"/>
                </a:lnTo>
                <a:cubicBezTo>
                  <a:pt x="100" y="1292"/>
                  <a:pt x="100" y="1266"/>
                  <a:pt x="100" y="1266"/>
                </a:cubicBezTo>
                <a:cubicBezTo>
                  <a:pt x="100" y="1266"/>
                  <a:pt x="100" y="1243"/>
                  <a:pt x="124" y="1243"/>
                </a:cubicBezTo>
                <a:lnTo>
                  <a:pt x="2110" y="74"/>
                </a:lnTo>
                <a:close/>
                <a:moveTo>
                  <a:pt x="2136" y="1"/>
                </a:moveTo>
                <a:cubicBezTo>
                  <a:pt x="2110" y="1"/>
                  <a:pt x="2110" y="1"/>
                  <a:pt x="2087" y="25"/>
                </a:cubicBezTo>
                <a:lnTo>
                  <a:pt x="74" y="1167"/>
                </a:lnTo>
                <a:cubicBezTo>
                  <a:pt x="0" y="1217"/>
                  <a:pt x="24" y="1342"/>
                  <a:pt x="100" y="1366"/>
                </a:cubicBezTo>
                <a:lnTo>
                  <a:pt x="547" y="1565"/>
                </a:lnTo>
                <a:lnTo>
                  <a:pt x="1789" y="472"/>
                </a:lnTo>
                <a:cubicBezTo>
                  <a:pt x="1789" y="448"/>
                  <a:pt x="1812" y="448"/>
                  <a:pt x="1812" y="448"/>
                </a:cubicBezTo>
                <a:cubicBezTo>
                  <a:pt x="1838" y="448"/>
                  <a:pt x="1838" y="472"/>
                  <a:pt x="1838" y="498"/>
                </a:cubicBezTo>
                <a:lnTo>
                  <a:pt x="795" y="1763"/>
                </a:lnTo>
                <a:lnTo>
                  <a:pt x="795" y="2111"/>
                </a:lnTo>
                <a:cubicBezTo>
                  <a:pt x="795" y="2186"/>
                  <a:pt x="845" y="2210"/>
                  <a:pt x="894" y="2210"/>
                </a:cubicBezTo>
                <a:cubicBezTo>
                  <a:pt x="918" y="2210"/>
                  <a:pt x="944" y="2210"/>
                  <a:pt x="968" y="2186"/>
                </a:cubicBezTo>
                <a:lnTo>
                  <a:pt x="1242" y="1839"/>
                </a:lnTo>
                <a:lnTo>
                  <a:pt x="1789" y="2087"/>
                </a:lnTo>
                <a:lnTo>
                  <a:pt x="1838" y="2087"/>
                </a:lnTo>
                <a:cubicBezTo>
                  <a:pt x="1888" y="2087"/>
                  <a:pt x="1912" y="2037"/>
                  <a:pt x="1938" y="1988"/>
                </a:cubicBezTo>
                <a:lnTo>
                  <a:pt x="2236" y="124"/>
                </a:lnTo>
                <a:cubicBezTo>
                  <a:pt x="2260" y="50"/>
                  <a:pt x="2210"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17" name="Google Shape;1417;p104"/>
          <p:cNvGraphicFramePr/>
          <p:nvPr>
            <p:extLst>
              <p:ext uri="{D42A27DB-BD31-4B8C-83A1-F6EECF244321}">
                <p14:modId xmlns:p14="http://schemas.microsoft.com/office/powerpoint/2010/main" val="2406047495"/>
              </p:ext>
            </p:extLst>
          </p:nvPr>
        </p:nvGraphicFramePr>
        <p:xfrm>
          <a:off x="1233488" y="1280025"/>
          <a:ext cx="6677025" cy="3657680"/>
        </p:xfrm>
        <a:graphic>
          <a:graphicData uri="http://schemas.openxmlformats.org/drawingml/2006/table">
            <a:tbl>
              <a:tblPr>
                <a:noFill/>
                <a:tableStyleId>{C958701A-4657-427C-AE9F-FE66651010C3}</a:tableStyleId>
              </a:tblPr>
              <a:tblGrid>
                <a:gridCol w="1647825">
                  <a:extLst>
                    <a:ext uri="{9D8B030D-6E8A-4147-A177-3AD203B41FA5}">
                      <a16:colId xmlns:a16="http://schemas.microsoft.com/office/drawing/2014/main" val="20000"/>
                    </a:ext>
                  </a:extLst>
                </a:gridCol>
                <a:gridCol w="4029075">
                  <a:extLst>
                    <a:ext uri="{9D8B030D-6E8A-4147-A177-3AD203B41FA5}">
                      <a16:colId xmlns:a16="http://schemas.microsoft.com/office/drawing/2014/main" val="20001"/>
                    </a:ext>
                  </a:extLst>
                </a:gridCol>
                <a:gridCol w="10001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200">
                          <a:latin typeface="Open Sans"/>
                          <a:ea typeface="Open Sans"/>
                          <a:cs typeface="Open Sans"/>
                          <a:sym typeface="Open Sans"/>
                        </a:rPr>
                        <a:t>cat_features</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list of indices of categorical features, allowing the model to handle them appropriately.</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iterations</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maximum number of trees to build in the boosting process.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500</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learning_rate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step size at each iteration while moving toward a minimum of the loss function.</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0.0936</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bagging_temperature</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Controls the strength of bagging, a technique where random subsets of data are used for training the model.</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0.8116</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l2_leaf_reg</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L2 regularisation coefficient to reduce overfitting by penalising large weights.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4.5594</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random_strength</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strength of randomness when choosing splits.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7</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5"/>
                  </a:ext>
                </a:extLst>
              </a:tr>
              <a:tr h="0">
                <a:tc>
                  <a:txBody>
                    <a:bodyPr/>
                    <a:lstStyle/>
                    <a:p>
                      <a:pPr marL="0" lvl="0" indent="0" algn="just" rtl="0">
                        <a:spcBef>
                          <a:spcPts val="0"/>
                        </a:spcBef>
                        <a:spcAft>
                          <a:spcPts val="0"/>
                        </a:spcAft>
                        <a:buNone/>
                      </a:pPr>
                      <a:r>
                        <a:rPr lang="en" sz="1200">
                          <a:latin typeface="Open Sans"/>
                          <a:ea typeface="Open Sans"/>
                          <a:cs typeface="Open Sans"/>
                          <a:sym typeface="Open Sans"/>
                        </a:rPr>
                        <a:t>border_count</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latin typeface="Open Sans"/>
                          <a:ea typeface="Open Sans"/>
                          <a:cs typeface="Open Sans"/>
                          <a:sym typeface="Open Sans"/>
                        </a:rPr>
                        <a:t>The maximum number of borders used to split continuous features into discrete bins.</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50</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200">
                          <a:latin typeface="Open Sans"/>
                          <a:ea typeface="Open Sans"/>
                          <a:cs typeface="Open Sans"/>
                          <a:sym typeface="Open Sans"/>
                        </a:rPr>
                        <a:t>depth</a:t>
                      </a:r>
                      <a:endParaRPr sz="1200">
                        <a:latin typeface="Open Sans"/>
                        <a:ea typeface="Open Sans"/>
                        <a:cs typeface="Open Sans"/>
                        <a:sym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latin typeface="Open Sans"/>
                          <a:ea typeface="Open Sans"/>
                          <a:cs typeface="Open Sans"/>
                          <a:sym typeface="Open Sans"/>
                        </a:rPr>
                        <a:t>The depth of the trees; deeper trees can model more complex relationships but may lead to overfitting.</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45725" marR="45725" marT="45725" marB="45725" anchor="ctr">
                    <a:solidFill>
                      <a:srgbClr val="B6D7A8"/>
                    </a:solidFill>
                  </a:tcPr>
                </a:tc>
                <a:extLst>
                  <a:ext uri="{0D108BD9-81ED-4DB2-BD59-A6C34878D82A}">
                    <a16:rowId xmlns:a16="http://schemas.microsoft.com/office/drawing/2014/main" val="10007"/>
                  </a:ext>
                </a:extLst>
              </a:tr>
            </a:tbl>
          </a:graphicData>
        </a:graphic>
      </p:graphicFrame>
      <p:sp>
        <p:nvSpPr>
          <p:cNvPr id="1418" name="Google Shape;1418;p104"/>
          <p:cNvSpPr txBox="1"/>
          <p:nvPr/>
        </p:nvSpPr>
        <p:spPr>
          <a:xfrm>
            <a:off x="3012917" y="918825"/>
            <a:ext cx="31182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latin typeface="Open Sans"/>
                <a:ea typeface="Open Sans"/>
                <a:cs typeface="Open Sans"/>
                <a:sym typeface="Open Sans"/>
              </a:rPr>
              <a:t>Key Parameters Employed</a:t>
            </a:r>
            <a:endParaRPr sz="1600">
              <a:latin typeface="Open Sans"/>
              <a:ea typeface="Open Sans"/>
              <a:cs typeface="Open Sans"/>
              <a:sym typeface="Open Sans"/>
            </a:endParaRPr>
          </a:p>
        </p:txBody>
      </p:sp>
      <p:pic>
        <p:nvPicPr>
          <p:cNvPr id="2" name="Camera 1">
            <a:extLst>
              <a:ext uri="{FF2B5EF4-FFF2-40B4-BE49-F238E27FC236}">
                <a16:creationId xmlns:a16="http://schemas.microsoft.com/office/drawing/2014/main" id="{84C82563-E4D3-76D2-80E3-E135FD8774A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05"/>
          <p:cNvSpPr/>
          <p:nvPr/>
        </p:nvSpPr>
        <p:spPr>
          <a:xfrm>
            <a:off x="-372603" y="4360360"/>
            <a:ext cx="354351" cy="346674"/>
          </a:xfrm>
          <a:custGeom>
            <a:avLst/>
            <a:gdLst/>
            <a:ahLst/>
            <a:cxnLst/>
            <a:rect l="l" t="t" r="r" b="b"/>
            <a:pathLst>
              <a:path w="2260" h="2211" extrusionOk="0">
                <a:moveTo>
                  <a:pt x="2160" y="74"/>
                </a:moveTo>
                <a:cubicBezTo>
                  <a:pt x="2186" y="100"/>
                  <a:pt x="2186" y="100"/>
                  <a:pt x="2186" y="124"/>
                </a:cubicBezTo>
                <a:lnTo>
                  <a:pt x="1862" y="1988"/>
                </a:lnTo>
                <a:cubicBezTo>
                  <a:pt x="1862" y="2012"/>
                  <a:pt x="1838" y="2012"/>
                  <a:pt x="1838" y="2012"/>
                </a:cubicBezTo>
                <a:lnTo>
                  <a:pt x="1812" y="2012"/>
                </a:lnTo>
                <a:lnTo>
                  <a:pt x="1266" y="1789"/>
                </a:lnTo>
                <a:lnTo>
                  <a:pt x="1216" y="1763"/>
                </a:lnTo>
                <a:lnTo>
                  <a:pt x="1193" y="1813"/>
                </a:lnTo>
                <a:lnTo>
                  <a:pt x="918" y="2137"/>
                </a:lnTo>
                <a:cubicBezTo>
                  <a:pt x="918" y="2161"/>
                  <a:pt x="894" y="2161"/>
                  <a:pt x="894" y="2161"/>
                </a:cubicBezTo>
                <a:cubicBezTo>
                  <a:pt x="869" y="2161"/>
                  <a:pt x="845" y="2137"/>
                  <a:pt x="845" y="2111"/>
                </a:cubicBezTo>
                <a:lnTo>
                  <a:pt x="845" y="1789"/>
                </a:lnTo>
                <a:lnTo>
                  <a:pt x="1888" y="547"/>
                </a:lnTo>
                <a:cubicBezTo>
                  <a:pt x="1912" y="521"/>
                  <a:pt x="1912" y="472"/>
                  <a:pt x="1888" y="448"/>
                </a:cubicBezTo>
                <a:cubicBezTo>
                  <a:pt x="1888" y="398"/>
                  <a:pt x="1838" y="398"/>
                  <a:pt x="1812" y="398"/>
                </a:cubicBezTo>
                <a:cubicBezTo>
                  <a:pt x="1789" y="398"/>
                  <a:pt x="1763" y="398"/>
                  <a:pt x="1739" y="422"/>
                </a:cubicBezTo>
                <a:lnTo>
                  <a:pt x="547" y="1491"/>
                </a:lnTo>
                <a:lnTo>
                  <a:pt x="124" y="1292"/>
                </a:lnTo>
                <a:cubicBezTo>
                  <a:pt x="100" y="1292"/>
                  <a:pt x="100" y="1266"/>
                  <a:pt x="100" y="1266"/>
                </a:cubicBezTo>
                <a:cubicBezTo>
                  <a:pt x="100" y="1266"/>
                  <a:pt x="100" y="1243"/>
                  <a:pt x="124" y="1243"/>
                </a:cubicBezTo>
                <a:lnTo>
                  <a:pt x="2110" y="74"/>
                </a:lnTo>
                <a:close/>
                <a:moveTo>
                  <a:pt x="2136" y="1"/>
                </a:moveTo>
                <a:cubicBezTo>
                  <a:pt x="2110" y="1"/>
                  <a:pt x="2110" y="1"/>
                  <a:pt x="2087" y="25"/>
                </a:cubicBezTo>
                <a:lnTo>
                  <a:pt x="74" y="1167"/>
                </a:lnTo>
                <a:cubicBezTo>
                  <a:pt x="0" y="1217"/>
                  <a:pt x="24" y="1342"/>
                  <a:pt x="100" y="1366"/>
                </a:cubicBezTo>
                <a:lnTo>
                  <a:pt x="547" y="1565"/>
                </a:lnTo>
                <a:lnTo>
                  <a:pt x="1789" y="472"/>
                </a:lnTo>
                <a:cubicBezTo>
                  <a:pt x="1789" y="448"/>
                  <a:pt x="1812" y="448"/>
                  <a:pt x="1812" y="448"/>
                </a:cubicBezTo>
                <a:cubicBezTo>
                  <a:pt x="1838" y="448"/>
                  <a:pt x="1838" y="472"/>
                  <a:pt x="1838" y="498"/>
                </a:cubicBezTo>
                <a:lnTo>
                  <a:pt x="795" y="1763"/>
                </a:lnTo>
                <a:lnTo>
                  <a:pt x="795" y="2111"/>
                </a:lnTo>
                <a:cubicBezTo>
                  <a:pt x="795" y="2186"/>
                  <a:pt x="845" y="2210"/>
                  <a:pt x="894" y="2210"/>
                </a:cubicBezTo>
                <a:cubicBezTo>
                  <a:pt x="918" y="2210"/>
                  <a:pt x="944" y="2210"/>
                  <a:pt x="968" y="2186"/>
                </a:cubicBezTo>
                <a:lnTo>
                  <a:pt x="1242" y="1839"/>
                </a:lnTo>
                <a:lnTo>
                  <a:pt x="1789" y="2087"/>
                </a:lnTo>
                <a:lnTo>
                  <a:pt x="1838" y="2087"/>
                </a:lnTo>
                <a:cubicBezTo>
                  <a:pt x="1888" y="2087"/>
                  <a:pt x="1912" y="2037"/>
                  <a:pt x="1938" y="1988"/>
                </a:cubicBezTo>
                <a:lnTo>
                  <a:pt x="2236" y="124"/>
                </a:lnTo>
                <a:cubicBezTo>
                  <a:pt x="2260" y="50"/>
                  <a:pt x="2210"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5"/>
          <p:cNvSpPr/>
          <p:nvPr/>
        </p:nvSpPr>
        <p:spPr>
          <a:xfrm>
            <a:off x="495161" y="-194023"/>
            <a:ext cx="428076" cy="424729"/>
          </a:xfrm>
          <a:custGeom>
            <a:avLst/>
            <a:gdLst/>
            <a:ahLst/>
            <a:cxnLst/>
            <a:rect l="l" t="t" r="r" b="b"/>
            <a:pathLst>
              <a:path w="3205" h="3180" extrusionOk="0">
                <a:moveTo>
                  <a:pt x="1292" y="497"/>
                </a:moveTo>
                <a:cubicBezTo>
                  <a:pt x="1739" y="497"/>
                  <a:pt x="2086" y="869"/>
                  <a:pt x="2086" y="1292"/>
                </a:cubicBezTo>
                <a:cubicBezTo>
                  <a:pt x="2086" y="1739"/>
                  <a:pt x="1739" y="2087"/>
                  <a:pt x="1292" y="2087"/>
                </a:cubicBezTo>
                <a:cubicBezTo>
                  <a:pt x="870" y="2087"/>
                  <a:pt x="497" y="1739"/>
                  <a:pt x="497" y="1292"/>
                </a:cubicBezTo>
                <a:cubicBezTo>
                  <a:pt x="497" y="869"/>
                  <a:pt x="870" y="497"/>
                  <a:pt x="1292" y="497"/>
                </a:cubicBezTo>
                <a:close/>
                <a:moveTo>
                  <a:pt x="1292" y="448"/>
                </a:moveTo>
                <a:cubicBezTo>
                  <a:pt x="821" y="448"/>
                  <a:pt x="447" y="819"/>
                  <a:pt x="447" y="1292"/>
                </a:cubicBezTo>
                <a:cubicBezTo>
                  <a:pt x="447" y="1763"/>
                  <a:pt x="821" y="2160"/>
                  <a:pt x="1292" y="2160"/>
                </a:cubicBezTo>
                <a:cubicBezTo>
                  <a:pt x="1764" y="2160"/>
                  <a:pt x="2162" y="1763"/>
                  <a:pt x="2162" y="1292"/>
                </a:cubicBezTo>
                <a:cubicBezTo>
                  <a:pt x="2162" y="819"/>
                  <a:pt x="1764" y="448"/>
                  <a:pt x="1292" y="448"/>
                </a:cubicBezTo>
                <a:close/>
                <a:moveTo>
                  <a:pt x="1292" y="74"/>
                </a:moveTo>
                <a:cubicBezTo>
                  <a:pt x="1963" y="74"/>
                  <a:pt x="2510" y="621"/>
                  <a:pt x="2510" y="1292"/>
                </a:cubicBezTo>
                <a:cubicBezTo>
                  <a:pt x="2510" y="1564"/>
                  <a:pt x="2434" y="1839"/>
                  <a:pt x="2261" y="2061"/>
                </a:cubicBezTo>
                <a:lnTo>
                  <a:pt x="2186" y="2160"/>
                </a:lnTo>
                <a:lnTo>
                  <a:pt x="2410" y="2160"/>
                </a:lnTo>
                <a:cubicBezTo>
                  <a:pt x="2434" y="2160"/>
                  <a:pt x="2460" y="2160"/>
                  <a:pt x="2484" y="2186"/>
                </a:cubicBezTo>
                <a:lnTo>
                  <a:pt x="3080" y="2806"/>
                </a:lnTo>
                <a:cubicBezTo>
                  <a:pt x="3130" y="2832"/>
                  <a:pt x="3130" y="2882"/>
                  <a:pt x="3080" y="2905"/>
                </a:cubicBezTo>
                <a:lnTo>
                  <a:pt x="2907" y="3104"/>
                </a:lnTo>
                <a:lnTo>
                  <a:pt x="2808" y="3104"/>
                </a:lnTo>
                <a:lnTo>
                  <a:pt x="2186" y="2484"/>
                </a:lnTo>
                <a:cubicBezTo>
                  <a:pt x="2162" y="2458"/>
                  <a:pt x="2162" y="2435"/>
                  <a:pt x="2162" y="2409"/>
                </a:cubicBezTo>
                <a:lnTo>
                  <a:pt x="2162" y="2309"/>
                </a:lnTo>
                <a:lnTo>
                  <a:pt x="2162" y="2186"/>
                </a:lnTo>
                <a:lnTo>
                  <a:pt x="2037" y="2260"/>
                </a:lnTo>
                <a:cubicBezTo>
                  <a:pt x="1838" y="2435"/>
                  <a:pt x="1566" y="2534"/>
                  <a:pt x="1292" y="2534"/>
                </a:cubicBezTo>
                <a:cubicBezTo>
                  <a:pt x="622" y="2534"/>
                  <a:pt x="76" y="1962"/>
                  <a:pt x="76" y="1292"/>
                </a:cubicBezTo>
                <a:cubicBezTo>
                  <a:pt x="76" y="621"/>
                  <a:pt x="622" y="74"/>
                  <a:pt x="1292" y="74"/>
                </a:cubicBezTo>
                <a:close/>
                <a:moveTo>
                  <a:pt x="1292" y="1"/>
                </a:moveTo>
                <a:cubicBezTo>
                  <a:pt x="596" y="1"/>
                  <a:pt x="0" y="597"/>
                  <a:pt x="0" y="1292"/>
                </a:cubicBezTo>
                <a:cubicBezTo>
                  <a:pt x="0" y="2011"/>
                  <a:pt x="596" y="2584"/>
                  <a:pt x="1292" y="2584"/>
                </a:cubicBezTo>
                <a:cubicBezTo>
                  <a:pt x="1590" y="2584"/>
                  <a:pt x="1864" y="2484"/>
                  <a:pt x="2086" y="2309"/>
                </a:cubicBezTo>
                <a:lnTo>
                  <a:pt x="2086" y="2409"/>
                </a:lnTo>
                <a:cubicBezTo>
                  <a:pt x="2086" y="2458"/>
                  <a:pt x="2112" y="2484"/>
                  <a:pt x="2136" y="2534"/>
                </a:cubicBezTo>
                <a:lnTo>
                  <a:pt x="2758" y="3130"/>
                </a:lnTo>
                <a:cubicBezTo>
                  <a:pt x="2782" y="3180"/>
                  <a:pt x="2808" y="3180"/>
                  <a:pt x="2857" y="3180"/>
                </a:cubicBezTo>
                <a:cubicBezTo>
                  <a:pt x="2881" y="3180"/>
                  <a:pt x="2931" y="3180"/>
                  <a:pt x="2957" y="3130"/>
                </a:cubicBezTo>
                <a:lnTo>
                  <a:pt x="3130" y="2955"/>
                </a:lnTo>
                <a:cubicBezTo>
                  <a:pt x="3205" y="2905"/>
                  <a:pt x="3205" y="2806"/>
                  <a:pt x="3130" y="2756"/>
                </a:cubicBezTo>
                <a:lnTo>
                  <a:pt x="2510" y="2137"/>
                </a:lnTo>
                <a:cubicBezTo>
                  <a:pt x="2484" y="2111"/>
                  <a:pt x="2460" y="2087"/>
                  <a:pt x="2410" y="2087"/>
                </a:cubicBezTo>
                <a:lnTo>
                  <a:pt x="2311" y="2087"/>
                </a:lnTo>
                <a:cubicBezTo>
                  <a:pt x="2484" y="1862"/>
                  <a:pt x="2583" y="1590"/>
                  <a:pt x="2583" y="1292"/>
                </a:cubicBezTo>
                <a:cubicBezTo>
                  <a:pt x="2583" y="597"/>
                  <a:pt x="2013" y="1"/>
                  <a:pt x="1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105"/>
          <p:cNvGrpSpPr/>
          <p:nvPr/>
        </p:nvGrpSpPr>
        <p:grpSpPr>
          <a:xfrm>
            <a:off x="666299" y="1249900"/>
            <a:ext cx="7811401" cy="3457126"/>
            <a:chOff x="677324" y="1209675"/>
            <a:chExt cx="7811401" cy="3457126"/>
          </a:xfrm>
        </p:grpSpPr>
        <p:sp>
          <p:nvSpPr>
            <p:cNvPr id="1426" name="Google Shape;1426;p105"/>
            <p:cNvSpPr/>
            <p:nvPr/>
          </p:nvSpPr>
          <p:spPr>
            <a:xfrm>
              <a:off x="677325" y="21050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5"/>
            <p:cNvSpPr/>
            <p:nvPr/>
          </p:nvSpPr>
          <p:spPr>
            <a:xfrm>
              <a:off x="677327" y="2105025"/>
              <a:ext cx="2016305" cy="755432"/>
            </a:xfrm>
            <a:custGeom>
              <a:avLst/>
              <a:gdLst/>
              <a:ahLst/>
              <a:cxnLst/>
              <a:rect l="l" t="t" r="r" b="b"/>
              <a:pathLst>
                <a:path w="25309" h="6558" extrusionOk="0">
                  <a:moveTo>
                    <a:pt x="820" y="0"/>
                  </a:moveTo>
                  <a:cubicBezTo>
                    <a:pt x="349" y="0"/>
                    <a:pt x="1" y="374"/>
                    <a:pt x="1" y="821"/>
                  </a:cubicBezTo>
                  <a:lnTo>
                    <a:pt x="1" y="5739"/>
                  </a:lnTo>
                  <a:cubicBezTo>
                    <a:pt x="1" y="6186"/>
                    <a:pt x="349" y="6557"/>
                    <a:pt x="820" y="6557"/>
                  </a:cubicBezTo>
                  <a:lnTo>
                    <a:pt x="22577" y="6557"/>
                  </a:lnTo>
                  <a:cubicBezTo>
                    <a:pt x="22825" y="6557"/>
                    <a:pt x="23073" y="6434"/>
                    <a:pt x="23222" y="6235"/>
                  </a:cubicBezTo>
                  <a:lnTo>
                    <a:pt x="25086" y="3776"/>
                  </a:lnTo>
                  <a:cubicBezTo>
                    <a:pt x="25309" y="3478"/>
                    <a:pt x="25309" y="3080"/>
                    <a:pt x="25086" y="2782"/>
                  </a:cubicBezTo>
                  <a:lnTo>
                    <a:pt x="23222" y="324"/>
                  </a:lnTo>
                  <a:cubicBezTo>
                    <a:pt x="23073" y="126"/>
                    <a:pt x="22825" y="0"/>
                    <a:pt x="22577" y="0"/>
                  </a:cubicBezTo>
                  <a:close/>
                </a:path>
              </a:pathLst>
            </a:custGeom>
            <a:solidFill>
              <a:srgbClr val="93D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5"/>
            <p:cNvSpPr/>
            <p:nvPr/>
          </p:nvSpPr>
          <p:spPr>
            <a:xfrm>
              <a:off x="677327" y="2105025"/>
              <a:ext cx="857400" cy="752100"/>
            </a:xfrm>
            <a:prstGeom prst="roundRect">
              <a:avLst>
                <a:gd name="adj" fmla="val 7883"/>
              </a:avLst>
            </a:prstGeom>
            <a:solidFill>
              <a:srgbClr val="85C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5"/>
            <p:cNvSpPr/>
            <p:nvPr/>
          </p:nvSpPr>
          <p:spPr>
            <a:xfrm>
              <a:off x="677325" y="12096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5"/>
            <p:cNvSpPr/>
            <p:nvPr/>
          </p:nvSpPr>
          <p:spPr>
            <a:xfrm>
              <a:off x="677324" y="1209675"/>
              <a:ext cx="2016305" cy="758181"/>
            </a:xfrm>
            <a:custGeom>
              <a:avLst/>
              <a:gdLst/>
              <a:ahLst/>
              <a:cxnLst/>
              <a:rect l="l" t="t" r="r" b="b"/>
              <a:pathLst>
                <a:path w="25309" h="6582" extrusionOk="0">
                  <a:moveTo>
                    <a:pt x="820" y="1"/>
                  </a:moveTo>
                  <a:cubicBezTo>
                    <a:pt x="349" y="1"/>
                    <a:pt x="1" y="373"/>
                    <a:pt x="1" y="845"/>
                  </a:cubicBezTo>
                  <a:lnTo>
                    <a:pt x="1" y="5763"/>
                  </a:lnTo>
                  <a:cubicBezTo>
                    <a:pt x="1" y="6210"/>
                    <a:pt x="349" y="6582"/>
                    <a:pt x="820" y="6582"/>
                  </a:cubicBezTo>
                  <a:lnTo>
                    <a:pt x="22577" y="6582"/>
                  </a:lnTo>
                  <a:cubicBezTo>
                    <a:pt x="22825" y="6582"/>
                    <a:pt x="23073" y="6458"/>
                    <a:pt x="23222" y="6260"/>
                  </a:cubicBezTo>
                  <a:lnTo>
                    <a:pt x="25086" y="3800"/>
                  </a:lnTo>
                  <a:cubicBezTo>
                    <a:pt x="25309" y="3502"/>
                    <a:pt x="25309" y="3105"/>
                    <a:pt x="25086" y="2807"/>
                  </a:cubicBezTo>
                  <a:lnTo>
                    <a:pt x="23222" y="349"/>
                  </a:lnTo>
                  <a:cubicBezTo>
                    <a:pt x="23073" y="124"/>
                    <a:pt x="22825" y="1"/>
                    <a:pt x="22577" y="1"/>
                  </a:cubicBezTo>
                  <a:close/>
                </a:path>
              </a:pathLst>
            </a:custGeom>
            <a:solidFill>
              <a:srgbClr val="B8E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5"/>
            <p:cNvSpPr/>
            <p:nvPr/>
          </p:nvSpPr>
          <p:spPr>
            <a:xfrm>
              <a:off x="677324" y="1209675"/>
              <a:ext cx="857400" cy="752100"/>
            </a:xfrm>
            <a:prstGeom prst="roundRect">
              <a:avLst>
                <a:gd name="adj" fmla="val 12318"/>
              </a:avLst>
            </a:prstGeom>
            <a:solidFill>
              <a:srgbClr val="B1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5"/>
            <p:cNvSpPr/>
            <p:nvPr/>
          </p:nvSpPr>
          <p:spPr>
            <a:xfrm>
              <a:off x="677325" y="390862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5"/>
            <p:cNvSpPr/>
            <p:nvPr/>
          </p:nvSpPr>
          <p:spPr>
            <a:xfrm>
              <a:off x="677324" y="3908621"/>
              <a:ext cx="2016305" cy="758181"/>
            </a:xfrm>
            <a:custGeom>
              <a:avLst/>
              <a:gdLst/>
              <a:ahLst/>
              <a:cxnLst/>
              <a:rect l="l" t="t" r="r" b="b"/>
              <a:pathLst>
                <a:path w="25309" h="6582" extrusionOk="0">
                  <a:moveTo>
                    <a:pt x="820" y="0"/>
                  </a:moveTo>
                  <a:cubicBezTo>
                    <a:pt x="349" y="0"/>
                    <a:pt x="1" y="372"/>
                    <a:pt x="1" y="845"/>
                  </a:cubicBezTo>
                  <a:lnTo>
                    <a:pt x="1" y="5763"/>
                  </a:lnTo>
                  <a:cubicBezTo>
                    <a:pt x="1" y="6210"/>
                    <a:pt x="349" y="6581"/>
                    <a:pt x="820" y="6581"/>
                  </a:cubicBezTo>
                  <a:lnTo>
                    <a:pt x="22577" y="6581"/>
                  </a:lnTo>
                  <a:cubicBezTo>
                    <a:pt x="22825" y="6581"/>
                    <a:pt x="23073" y="6458"/>
                    <a:pt x="23222" y="6259"/>
                  </a:cubicBezTo>
                  <a:lnTo>
                    <a:pt x="25086" y="3799"/>
                  </a:lnTo>
                  <a:cubicBezTo>
                    <a:pt x="25309" y="3501"/>
                    <a:pt x="25309" y="3080"/>
                    <a:pt x="25086" y="2806"/>
                  </a:cubicBezTo>
                  <a:lnTo>
                    <a:pt x="23222" y="348"/>
                  </a:lnTo>
                  <a:cubicBezTo>
                    <a:pt x="23073" y="124"/>
                    <a:pt x="22825" y="0"/>
                    <a:pt x="22577" y="0"/>
                  </a:cubicBezTo>
                  <a:close/>
                </a:path>
              </a:pathLst>
            </a:custGeom>
            <a:solidFill>
              <a:srgbClr val="6A99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5"/>
            <p:cNvSpPr/>
            <p:nvPr/>
          </p:nvSpPr>
          <p:spPr>
            <a:xfrm>
              <a:off x="677324" y="3908621"/>
              <a:ext cx="857400" cy="752100"/>
            </a:xfrm>
            <a:prstGeom prst="roundRect">
              <a:avLst>
                <a:gd name="adj" fmla="val 10283"/>
              </a:avLst>
            </a:prstGeom>
            <a:solidFill>
              <a:srgbClr val="608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5"/>
            <p:cNvSpPr/>
            <p:nvPr/>
          </p:nvSpPr>
          <p:spPr>
            <a:xfrm>
              <a:off x="677325" y="3000375"/>
              <a:ext cx="7811400" cy="752100"/>
            </a:xfrm>
            <a:prstGeom prst="roundRect">
              <a:avLst>
                <a:gd name="adj" fmla="val 16667"/>
              </a:avLst>
            </a:prstGeom>
            <a:solidFill>
              <a:srgbClr val="EDEDED"/>
            </a:solidFill>
            <a:ln>
              <a:noFill/>
            </a:ln>
            <a:effectLst>
              <a:outerShdw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5"/>
            <p:cNvSpPr/>
            <p:nvPr/>
          </p:nvSpPr>
          <p:spPr>
            <a:xfrm>
              <a:off x="677324" y="3000375"/>
              <a:ext cx="2016305" cy="755432"/>
            </a:xfrm>
            <a:custGeom>
              <a:avLst/>
              <a:gdLst/>
              <a:ahLst/>
              <a:cxnLst/>
              <a:rect l="l" t="t" r="r" b="b"/>
              <a:pathLst>
                <a:path w="25309" h="6558" extrusionOk="0">
                  <a:moveTo>
                    <a:pt x="820" y="1"/>
                  </a:moveTo>
                  <a:cubicBezTo>
                    <a:pt x="349" y="1"/>
                    <a:pt x="1" y="349"/>
                    <a:pt x="1" y="819"/>
                  </a:cubicBezTo>
                  <a:lnTo>
                    <a:pt x="1" y="5737"/>
                  </a:lnTo>
                  <a:cubicBezTo>
                    <a:pt x="1" y="6184"/>
                    <a:pt x="349" y="6558"/>
                    <a:pt x="820" y="6558"/>
                  </a:cubicBezTo>
                  <a:lnTo>
                    <a:pt x="22577" y="6558"/>
                  </a:lnTo>
                  <a:cubicBezTo>
                    <a:pt x="22825" y="6558"/>
                    <a:pt x="23073" y="6433"/>
                    <a:pt x="23222" y="6234"/>
                  </a:cubicBezTo>
                  <a:lnTo>
                    <a:pt x="25086" y="3776"/>
                  </a:lnTo>
                  <a:cubicBezTo>
                    <a:pt x="25309" y="3478"/>
                    <a:pt x="25309" y="3081"/>
                    <a:pt x="25086" y="2783"/>
                  </a:cubicBezTo>
                  <a:lnTo>
                    <a:pt x="23222" y="323"/>
                  </a:lnTo>
                  <a:cubicBezTo>
                    <a:pt x="23073" y="100"/>
                    <a:pt x="22825" y="1"/>
                    <a:pt x="22577" y="1"/>
                  </a:cubicBezTo>
                  <a:close/>
                </a:path>
              </a:pathLst>
            </a:custGeom>
            <a:solidFill>
              <a:srgbClr val="A0C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5"/>
            <p:cNvSpPr/>
            <p:nvPr/>
          </p:nvSpPr>
          <p:spPr>
            <a:xfrm>
              <a:off x="677324" y="3000375"/>
              <a:ext cx="857400" cy="752100"/>
            </a:xfrm>
            <a:prstGeom prst="roundRect">
              <a:avLst>
                <a:gd name="adj" fmla="val 11052"/>
              </a:avLst>
            </a:prstGeom>
            <a:solidFill>
              <a:srgbClr val="97C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105"/>
          <p:cNvSpPr txBox="1"/>
          <p:nvPr/>
        </p:nvSpPr>
        <p:spPr>
          <a:xfrm>
            <a:off x="856475" y="1209000"/>
            <a:ext cx="1587600" cy="85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Efficient Categorical Handling</a:t>
            </a:r>
            <a:endParaRPr>
              <a:solidFill>
                <a:schemeClr val="dk2"/>
              </a:solidFill>
              <a:latin typeface="Open Sans"/>
              <a:ea typeface="Open Sans"/>
              <a:cs typeface="Open Sans"/>
              <a:sym typeface="Open Sans"/>
            </a:endParaRPr>
          </a:p>
        </p:txBody>
      </p:sp>
      <p:sp>
        <p:nvSpPr>
          <p:cNvPr id="1439" name="Google Shape;1439;p105"/>
          <p:cNvSpPr txBox="1"/>
          <p:nvPr/>
        </p:nvSpPr>
        <p:spPr>
          <a:xfrm>
            <a:off x="2732775" y="1243800"/>
            <a:ext cx="5454300" cy="78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Automatically processes categorical variables without one-hot encoding or label encoding, saving memory and improving accuracy.</a:t>
            </a:r>
            <a:endParaRPr>
              <a:solidFill>
                <a:schemeClr val="dk2"/>
              </a:solidFill>
              <a:latin typeface="Open Sans"/>
              <a:ea typeface="Open Sans"/>
              <a:cs typeface="Open Sans"/>
              <a:sym typeface="Open Sans"/>
            </a:endParaRPr>
          </a:p>
        </p:txBody>
      </p:sp>
      <p:sp>
        <p:nvSpPr>
          <p:cNvPr id="1440" name="Google Shape;1440;p105"/>
          <p:cNvSpPr txBox="1"/>
          <p:nvPr/>
        </p:nvSpPr>
        <p:spPr>
          <a:xfrm>
            <a:off x="856475" y="2215081"/>
            <a:ext cx="1587600" cy="64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Ordered Boosting</a:t>
            </a:r>
            <a:endParaRPr>
              <a:solidFill>
                <a:schemeClr val="dk2"/>
              </a:solidFill>
              <a:latin typeface="Open Sans"/>
              <a:ea typeface="Open Sans"/>
              <a:cs typeface="Open Sans"/>
              <a:sym typeface="Open Sans"/>
            </a:endParaRPr>
          </a:p>
        </p:txBody>
      </p:sp>
      <p:sp>
        <p:nvSpPr>
          <p:cNvPr id="1441" name="Google Shape;1441;p105"/>
          <p:cNvSpPr txBox="1"/>
          <p:nvPr/>
        </p:nvSpPr>
        <p:spPr>
          <a:xfrm>
            <a:off x="2732775" y="2249425"/>
            <a:ext cx="5566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Reduces prediction bias by utilizing a unique boosting technique that respects the order of data.</a:t>
            </a:r>
            <a:endParaRPr>
              <a:solidFill>
                <a:schemeClr val="dk2"/>
              </a:solidFill>
              <a:latin typeface="Open Sans"/>
              <a:ea typeface="Open Sans"/>
              <a:cs typeface="Open Sans"/>
              <a:sym typeface="Open Sans"/>
            </a:endParaRPr>
          </a:p>
        </p:txBody>
      </p:sp>
      <p:sp>
        <p:nvSpPr>
          <p:cNvPr id="1442" name="Google Shape;1442;p105"/>
          <p:cNvSpPr txBox="1"/>
          <p:nvPr/>
        </p:nvSpPr>
        <p:spPr>
          <a:xfrm>
            <a:off x="856475" y="3200275"/>
            <a:ext cx="1587600" cy="463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Symmetric Trees</a:t>
            </a:r>
            <a:endParaRPr>
              <a:solidFill>
                <a:schemeClr val="dk2"/>
              </a:solidFill>
              <a:latin typeface="Open Sans"/>
              <a:ea typeface="Open Sans"/>
              <a:cs typeface="Open Sans"/>
              <a:sym typeface="Open Sans"/>
            </a:endParaRPr>
          </a:p>
        </p:txBody>
      </p:sp>
      <p:sp>
        <p:nvSpPr>
          <p:cNvPr id="1443" name="Google Shape;1443;p105"/>
          <p:cNvSpPr txBox="1"/>
          <p:nvPr/>
        </p:nvSpPr>
        <p:spPr>
          <a:xfrm>
            <a:off x="856475" y="4007575"/>
            <a:ext cx="1473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Open Sans"/>
                <a:ea typeface="Open Sans"/>
                <a:cs typeface="Open Sans"/>
                <a:sym typeface="Open Sans"/>
              </a:rPr>
              <a:t>Regularization</a:t>
            </a:r>
            <a:endParaRPr>
              <a:solidFill>
                <a:schemeClr val="dk2"/>
              </a:solidFill>
              <a:latin typeface="Open Sans"/>
              <a:ea typeface="Open Sans"/>
              <a:cs typeface="Open Sans"/>
              <a:sym typeface="Open Sans"/>
            </a:endParaRPr>
          </a:p>
        </p:txBody>
      </p:sp>
      <p:sp>
        <p:nvSpPr>
          <p:cNvPr id="1444" name="Google Shape;1444;p105"/>
          <p:cNvSpPr txBox="1"/>
          <p:nvPr/>
        </p:nvSpPr>
        <p:spPr>
          <a:xfrm>
            <a:off x="2732775" y="3089725"/>
            <a:ext cx="5643600" cy="6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Builds balanced trees where all leaf nodes at the same level share the same decision rule, enhancing execution speed and prevent overfitting.</a:t>
            </a:r>
            <a:endParaRPr>
              <a:solidFill>
                <a:schemeClr val="dk2"/>
              </a:solidFill>
              <a:latin typeface="Open Sans"/>
              <a:ea typeface="Open Sans"/>
              <a:cs typeface="Open Sans"/>
              <a:sym typeface="Open Sans"/>
            </a:endParaRPr>
          </a:p>
        </p:txBody>
      </p:sp>
      <p:sp>
        <p:nvSpPr>
          <p:cNvPr id="1445" name="Google Shape;1445;p105"/>
          <p:cNvSpPr txBox="1"/>
          <p:nvPr/>
        </p:nvSpPr>
        <p:spPr>
          <a:xfrm>
            <a:off x="2732775" y="4026625"/>
            <a:ext cx="50574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chemeClr val="dk2"/>
                </a:solidFill>
                <a:latin typeface="Open Sans"/>
                <a:ea typeface="Open Sans"/>
                <a:cs typeface="Open Sans"/>
                <a:sym typeface="Open Sans"/>
              </a:rPr>
              <a:t>Utilizes L2 regularization on leaf values to limit excessive values and reduce overfitting.</a:t>
            </a:r>
            <a:endParaRPr>
              <a:solidFill>
                <a:schemeClr val="dk2"/>
              </a:solidFill>
              <a:latin typeface="Open Sans"/>
              <a:ea typeface="Open Sans"/>
              <a:cs typeface="Open Sans"/>
              <a:sym typeface="Open Sans"/>
            </a:endParaRPr>
          </a:p>
        </p:txBody>
      </p:sp>
      <p:sp>
        <p:nvSpPr>
          <p:cNvPr id="1446" name="Google Shape;1446;p10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Categorical Boosting (CatBoost)</a:t>
            </a:r>
            <a:endParaRPr/>
          </a:p>
        </p:txBody>
      </p:sp>
      <p:pic>
        <p:nvPicPr>
          <p:cNvPr id="2" name="Camera 1">
            <a:extLst>
              <a:ext uri="{FF2B5EF4-FFF2-40B4-BE49-F238E27FC236}">
                <a16:creationId xmlns:a16="http://schemas.microsoft.com/office/drawing/2014/main" id="{24E51D70-3D4C-C303-8AF1-7D034A34622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0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Ensemble Learning</a:t>
            </a:r>
            <a:endParaRPr/>
          </a:p>
        </p:txBody>
      </p:sp>
      <p:sp>
        <p:nvSpPr>
          <p:cNvPr id="1452" name="Google Shape;1452;p106"/>
          <p:cNvSpPr txBox="1">
            <a:spLocks noGrp="1"/>
          </p:cNvSpPr>
          <p:nvPr>
            <p:ph type="subTitle" idx="1"/>
          </p:nvPr>
        </p:nvSpPr>
        <p:spPr>
          <a:xfrm>
            <a:off x="603625" y="1079725"/>
            <a:ext cx="3647100" cy="38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22832"/>
                </a:solidFill>
              </a:rPr>
              <a:t>What are Ensemble Methods?</a:t>
            </a:r>
            <a:endParaRPr b="1">
              <a:solidFill>
                <a:srgbClr val="222832"/>
              </a:solidFill>
            </a:endParaRPr>
          </a:p>
          <a:p>
            <a:pPr marL="457200" lvl="0" indent="-317500" algn="l" rtl="0">
              <a:spcBef>
                <a:spcPts val="1600"/>
              </a:spcBef>
              <a:spcAft>
                <a:spcPts val="0"/>
              </a:spcAft>
              <a:buClr>
                <a:srgbClr val="222832"/>
              </a:buClr>
              <a:buSzPts val="1400"/>
              <a:buChar char="●"/>
            </a:pPr>
            <a:r>
              <a:rPr lang="en">
                <a:solidFill>
                  <a:srgbClr val="222832"/>
                </a:solidFill>
              </a:rPr>
              <a:t>Combines multiple models to improve predictive accuracy.</a:t>
            </a:r>
            <a:endParaRPr>
              <a:solidFill>
                <a:srgbClr val="222832"/>
              </a:solidFill>
            </a:endParaRPr>
          </a:p>
          <a:p>
            <a:pPr marL="457200" lvl="0" indent="-317500" algn="l" rtl="0">
              <a:spcBef>
                <a:spcPts val="0"/>
              </a:spcBef>
              <a:spcAft>
                <a:spcPts val="0"/>
              </a:spcAft>
              <a:buClr>
                <a:srgbClr val="222832"/>
              </a:buClr>
              <a:buSzPts val="1400"/>
              <a:buChar char="●"/>
            </a:pPr>
            <a:r>
              <a:rPr lang="en">
                <a:solidFill>
                  <a:srgbClr val="222832"/>
                </a:solidFill>
              </a:rPr>
              <a:t>Reduces variance and bias by leveraging model strengths.</a:t>
            </a:r>
            <a:endParaRPr>
              <a:solidFill>
                <a:srgbClr val="222832"/>
              </a:solidFill>
            </a:endParaRPr>
          </a:p>
          <a:p>
            <a:pPr marL="0" lvl="0" indent="0" algn="l" rtl="0">
              <a:spcBef>
                <a:spcPts val="1600"/>
              </a:spcBef>
              <a:spcAft>
                <a:spcPts val="0"/>
              </a:spcAft>
              <a:buNone/>
            </a:pPr>
            <a:r>
              <a:rPr lang="en" b="1">
                <a:solidFill>
                  <a:srgbClr val="222832"/>
                </a:solidFill>
              </a:rPr>
              <a:t>Key Aggregation Techniques:</a:t>
            </a:r>
            <a:endParaRPr b="1">
              <a:solidFill>
                <a:srgbClr val="222832"/>
              </a:solidFill>
            </a:endParaRPr>
          </a:p>
          <a:p>
            <a:pPr marL="457200" lvl="0" indent="-317500" algn="l" rtl="0">
              <a:spcBef>
                <a:spcPts val="1600"/>
              </a:spcBef>
              <a:spcAft>
                <a:spcPts val="0"/>
              </a:spcAft>
              <a:buClr>
                <a:srgbClr val="222832"/>
              </a:buClr>
              <a:buSzPts val="1400"/>
              <a:buChar char="●"/>
            </a:pPr>
            <a:r>
              <a:rPr lang="en" b="1">
                <a:solidFill>
                  <a:srgbClr val="222832"/>
                </a:solidFill>
              </a:rPr>
              <a:t>Max Voting: </a:t>
            </a:r>
            <a:r>
              <a:rPr lang="en">
                <a:solidFill>
                  <a:srgbClr val="222832"/>
                </a:solidFill>
              </a:rPr>
              <a:t>Chooses the class label with the most votes.</a:t>
            </a:r>
            <a:endParaRPr>
              <a:solidFill>
                <a:srgbClr val="222832"/>
              </a:solidFill>
            </a:endParaRPr>
          </a:p>
          <a:p>
            <a:pPr marL="457200" lvl="0" indent="-317500" algn="l" rtl="0">
              <a:spcBef>
                <a:spcPts val="0"/>
              </a:spcBef>
              <a:spcAft>
                <a:spcPts val="0"/>
              </a:spcAft>
              <a:buClr>
                <a:srgbClr val="222832"/>
              </a:buClr>
              <a:buSzPts val="1400"/>
              <a:buChar char="●"/>
            </a:pPr>
            <a:r>
              <a:rPr lang="en" b="1">
                <a:solidFill>
                  <a:srgbClr val="222832"/>
                </a:solidFill>
              </a:rPr>
              <a:t>Averaging: </a:t>
            </a:r>
            <a:r>
              <a:rPr lang="en">
                <a:solidFill>
                  <a:srgbClr val="222832"/>
                </a:solidFill>
              </a:rPr>
              <a:t>Averages predictions from each model.</a:t>
            </a:r>
            <a:endParaRPr>
              <a:solidFill>
                <a:srgbClr val="222832"/>
              </a:solidFill>
            </a:endParaRPr>
          </a:p>
          <a:p>
            <a:pPr marL="457200" lvl="0" indent="-317500" algn="l" rtl="0">
              <a:spcBef>
                <a:spcPts val="0"/>
              </a:spcBef>
              <a:spcAft>
                <a:spcPts val="0"/>
              </a:spcAft>
              <a:buClr>
                <a:srgbClr val="222832"/>
              </a:buClr>
              <a:buSzPts val="1400"/>
              <a:buChar char="●"/>
            </a:pPr>
            <a:r>
              <a:rPr lang="en" b="1">
                <a:solidFill>
                  <a:srgbClr val="222832"/>
                </a:solidFill>
              </a:rPr>
              <a:t>Weighted Averaging: </a:t>
            </a:r>
            <a:r>
              <a:rPr lang="en">
                <a:solidFill>
                  <a:srgbClr val="222832"/>
                </a:solidFill>
              </a:rPr>
              <a:t>Assigns weights to each model’s predictions based on performance.</a:t>
            </a:r>
            <a:endParaRPr>
              <a:solidFill>
                <a:srgbClr val="222832"/>
              </a:solidFill>
            </a:endParaRPr>
          </a:p>
        </p:txBody>
      </p:sp>
      <p:pic>
        <p:nvPicPr>
          <p:cNvPr id="1453" name="Google Shape;1453;p106"/>
          <p:cNvPicPr preferRelativeResize="0"/>
          <p:nvPr/>
        </p:nvPicPr>
        <p:blipFill rotWithShape="1">
          <a:blip r:embed="rId3">
            <a:alphaModFix/>
          </a:blip>
          <a:srcRect l="8372" r="8322"/>
          <a:stretch/>
        </p:blipFill>
        <p:spPr>
          <a:xfrm>
            <a:off x="4480375" y="1689352"/>
            <a:ext cx="4159875" cy="2255425"/>
          </a:xfrm>
          <a:prstGeom prst="rect">
            <a:avLst/>
          </a:prstGeom>
          <a:noFill/>
          <a:ln>
            <a:noFill/>
          </a:ln>
        </p:spPr>
      </p:pic>
      <p:pic>
        <p:nvPicPr>
          <p:cNvPr id="2" name="Camera 1">
            <a:extLst>
              <a:ext uri="{FF2B5EF4-FFF2-40B4-BE49-F238E27FC236}">
                <a16:creationId xmlns:a16="http://schemas.microsoft.com/office/drawing/2014/main" id="{6963A83E-E224-7EC4-867B-E6526C556F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0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Ensemble Learning</a:t>
            </a:r>
            <a:endParaRPr/>
          </a:p>
        </p:txBody>
      </p:sp>
      <p:sp>
        <p:nvSpPr>
          <p:cNvPr id="1459" name="Google Shape;1459;p107"/>
          <p:cNvSpPr txBox="1">
            <a:spLocks noGrp="1"/>
          </p:cNvSpPr>
          <p:nvPr>
            <p:ph type="subTitle" idx="1"/>
          </p:nvPr>
        </p:nvSpPr>
        <p:spPr>
          <a:xfrm>
            <a:off x="5296525" y="1215700"/>
            <a:ext cx="3384000" cy="3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22832"/>
                </a:solidFill>
              </a:rPr>
              <a:t>Our Approach:</a:t>
            </a:r>
            <a:endParaRPr b="1">
              <a:solidFill>
                <a:srgbClr val="222832"/>
              </a:solidFill>
            </a:endParaRPr>
          </a:p>
          <a:p>
            <a:pPr marL="0" lvl="0" indent="0" algn="l" rtl="0">
              <a:spcBef>
                <a:spcPts val="1600"/>
              </a:spcBef>
              <a:spcAft>
                <a:spcPts val="0"/>
              </a:spcAft>
              <a:buNone/>
            </a:pPr>
            <a:r>
              <a:rPr lang="en">
                <a:solidFill>
                  <a:srgbClr val="222832"/>
                </a:solidFill>
              </a:rPr>
              <a:t>Experimented with </a:t>
            </a:r>
            <a:r>
              <a:rPr lang="en" b="1">
                <a:solidFill>
                  <a:srgbClr val="222832"/>
                </a:solidFill>
              </a:rPr>
              <a:t>Weighted Averaging</a:t>
            </a:r>
            <a:r>
              <a:rPr lang="en">
                <a:solidFill>
                  <a:srgbClr val="222832"/>
                </a:solidFill>
              </a:rPr>
              <a:t> to combine multiple gradient boosting models.</a:t>
            </a:r>
            <a:endParaRPr>
              <a:solidFill>
                <a:srgbClr val="222832"/>
              </a:solidFill>
            </a:endParaRPr>
          </a:p>
          <a:p>
            <a:pPr marL="0" lvl="0" indent="0" algn="l" rtl="0">
              <a:spcBef>
                <a:spcPts val="1600"/>
              </a:spcBef>
              <a:spcAft>
                <a:spcPts val="1600"/>
              </a:spcAft>
              <a:buNone/>
            </a:pPr>
            <a:r>
              <a:rPr lang="en">
                <a:solidFill>
                  <a:srgbClr val="222832"/>
                </a:solidFill>
              </a:rPr>
              <a:t>Models used: </a:t>
            </a:r>
            <a:r>
              <a:rPr lang="en" b="1">
                <a:solidFill>
                  <a:srgbClr val="222832"/>
                </a:solidFill>
              </a:rPr>
              <a:t>XGBoost, LightGBM, CatBoost, HistBoost</a:t>
            </a:r>
            <a:endParaRPr>
              <a:solidFill>
                <a:srgbClr val="222832"/>
              </a:solidFill>
            </a:endParaRPr>
          </a:p>
        </p:txBody>
      </p:sp>
      <p:pic>
        <p:nvPicPr>
          <p:cNvPr id="1460" name="Google Shape;1460;p107"/>
          <p:cNvPicPr preferRelativeResize="0"/>
          <p:nvPr/>
        </p:nvPicPr>
        <p:blipFill>
          <a:blip r:embed="rId3">
            <a:alphaModFix/>
          </a:blip>
          <a:stretch>
            <a:fillRect/>
          </a:stretch>
        </p:blipFill>
        <p:spPr>
          <a:xfrm>
            <a:off x="657175" y="1826000"/>
            <a:ext cx="4531375" cy="2322175"/>
          </a:xfrm>
          <a:prstGeom prst="rect">
            <a:avLst/>
          </a:prstGeom>
          <a:noFill/>
          <a:ln>
            <a:noFill/>
          </a:ln>
        </p:spPr>
      </p:pic>
      <p:sp>
        <p:nvSpPr>
          <p:cNvPr id="1461" name="Google Shape;1461;p107"/>
          <p:cNvSpPr txBox="1">
            <a:spLocks noGrp="1"/>
          </p:cNvSpPr>
          <p:nvPr>
            <p:ph type="subTitle" idx="1"/>
          </p:nvPr>
        </p:nvSpPr>
        <p:spPr>
          <a:xfrm>
            <a:off x="657175" y="1368100"/>
            <a:ext cx="3549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a:solidFill>
                  <a:srgbClr val="222832"/>
                </a:solidFill>
              </a:rPr>
              <a:t>Example Illustration of Our Approach</a:t>
            </a:r>
            <a:endParaRPr>
              <a:solidFill>
                <a:srgbClr val="222832"/>
              </a:solidFill>
            </a:endParaRPr>
          </a:p>
        </p:txBody>
      </p:sp>
      <p:pic>
        <p:nvPicPr>
          <p:cNvPr id="2" name="Camera 1">
            <a:extLst>
              <a:ext uri="{FF2B5EF4-FFF2-40B4-BE49-F238E27FC236}">
                <a16:creationId xmlns:a16="http://schemas.microsoft.com/office/drawing/2014/main" id="{539E76F8-796F-9281-49C3-6293604B4DA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0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Ensemble Learning</a:t>
            </a:r>
            <a:endParaRPr/>
          </a:p>
        </p:txBody>
      </p:sp>
      <p:sp>
        <p:nvSpPr>
          <p:cNvPr id="1467" name="Google Shape;1467;p108"/>
          <p:cNvSpPr txBox="1">
            <a:spLocks noGrp="1"/>
          </p:cNvSpPr>
          <p:nvPr>
            <p:ph type="subTitle" idx="1"/>
          </p:nvPr>
        </p:nvSpPr>
        <p:spPr>
          <a:xfrm>
            <a:off x="5296525" y="1028700"/>
            <a:ext cx="3384000" cy="379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22832"/>
                </a:solidFill>
              </a:rPr>
              <a:t>Experiments and Optimization Process</a:t>
            </a:r>
            <a:endParaRPr b="1">
              <a:solidFill>
                <a:srgbClr val="222832"/>
              </a:solidFill>
            </a:endParaRPr>
          </a:p>
          <a:p>
            <a:pPr marL="457200" lvl="0" indent="-317500" algn="l" rtl="0">
              <a:spcBef>
                <a:spcPts val="1600"/>
              </a:spcBef>
              <a:spcAft>
                <a:spcPts val="0"/>
              </a:spcAft>
              <a:buClr>
                <a:srgbClr val="222832"/>
              </a:buClr>
              <a:buSzPts val="1400"/>
              <a:buChar char="●"/>
            </a:pPr>
            <a:r>
              <a:rPr lang="en">
                <a:solidFill>
                  <a:srgbClr val="222832"/>
                </a:solidFill>
              </a:rPr>
              <a:t>Tuned models using </a:t>
            </a:r>
            <a:r>
              <a:rPr lang="en" b="1">
                <a:solidFill>
                  <a:srgbClr val="222832"/>
                </a:solidFill>
              </a:rPr>
              <a:t>Randomized Search</a:t>
            </a:r>
            <a:r>
              <a:rPr lang="en">
                <a:solidFill>
                  <a:srgbClr val="222832"/>
                </a:solidFill>
              </a:rPr>
              <a:t> on accuracy scores from cross-validation.</a:t>
            </a:r>
            <a:endParaRPr>
              <a:solidFill>
                <a:srgbClr val="222832"/>
              </a:solidFill>
            </a:endParaRPr>
          </a:p>
          <a:p>
            <a:pPr marL="457200" lvl="0" indent="-317500" algn="l" rtl="0">
              <a:spcBef>
                <a:spcPts val="0"/>
              </a:spcBef>
              <a:spcAft>
                <a:spcPts val="0"/>
              </a:spcAft>
              <a:buClr>
                <a:srgbClr val="222832"/>
              </a:buClr>
              <a:buSzPts val="1400"/>
              <a:buChar char="●"/>
            </a:pPr>
            <a:r>
              <a:rPr lang="en">
                <a:solidFill>
                  <a:srgbClr val="222832"/>
                </a:solidFill>
              </a:rPr>
              <a:t>Used Optuna’s </a:t>
            </a:r>
            <a:r>
              <a:rPr lang="en" b="1">
                <a:solidFill>
                  <a:srgbClr val="222832"/>
                </a:solidFill>
              </a:rPr>
              <a:t>OptunaWeights</a:t>
            </a:r>
            <a:r>
              <a:rPr lang="en">
                <a:solidFill>
                  <a:srgbClr val="222832"/>
                </a:solidFill>
              </a:rPr>
              <a:t> Class to find optimal weights for each model.</a:t>
            </a:r>
            <a:endParaRPr>
              <a:solidFill>
                <a:srgbClr val="222832"/>
              </a:solidFill>
            </a:endParaRPr>
          </a:p>
          <a:p>
            <a:pPr marL="0" lvl="0" indent="0" algn="l" rtl="0">
              <a:spcBef>
                <a:spcPts val="1600"/>
              </a:spcBef>
              <a:spcAft>
                <a:spcPts val="0"/>
              </a:spcAft>
              <a:buNone/>
            </a:pPr>
            <a:r>
              <a:rPr lang="en" b="1">
                <a:solidFill>
                  <a:srgbClr val="222832"/>
                </a:solidFill>
              </a:rPr>
              <a:t>Performance metric: </a:t>
            </a:r>
            <a:r>
              <a:rPr lang="en">
                <a:solidFill>
                  <a:srgbClr val="222832"/>
                </a:solidFill>
              </a:rPr>
              <a:t>F1 Micro Score on validation set.</a:t>
            </a:r>
            <a:endParaRPr>
              <a:solidFill>
                <a:srgbClr val="222832"/>
              </a:solidFill>
            </a:endParaRPr>
          </a:p>
          <a:p>
            <a:pPr marL="0" lvl="0" indent="0" algn="l" rtl="0">
              <a:spcBef>
                <a:spcPts val="1600"/>
              </a:spcBef>
              <a:spcAft>
                <a:spcPts val="1600"/>
              </a:spcAft>
              <a:buNone/>
            </a:pPr>
            <a:r>
              <a:rPr lang="en" b="1">
                <a:solidFill>
                  <a:srgbClr val="222832"/>
                </a:solidFill>
              </a:rPr>
              <a:t>Out-of-Fold Predictions: </a:t>
            </a:r>
            <a:r>
              <a:rPr lang="en">
                <a:solidFill>
                  <a:srgbClr val="222832"/>
                </a:solidFill>
              </a:rPr>
              <a:t>Stored for each fold to refine weight distribution.</a:t>
            </a:r>
            <a:endParaRPr b="1">
              <a:solidFill>
                <a:srgbClr val="222832"/>
              </a:solidFill>
            </a:endParaRPr>
          </a:p>
        </p:txBody>
      </p:sp>
      <p:pic>
        <p:nvPicPr>
          <p:cNvPr id="1468" name="Google Shape;1468;p108"/>
          <p:cNvPicPr preferRelativeResize="0"/>
          <p:nvPr/>
        </p:nvPicPr>
        <p:blipFill>
          <a:blip r:embed="rId3">
            <a:alphaModFix/>
          </a:blip>
          <a:stretch>
            <a:fillRect/>
          </a:stretch>
        </p:blipFill>
        <p:spPr>
          <a:xfrm>
            <a:off x="657175" y="1826000"/>
            <a:ext cx="4531375" cy="2322175"/>
          </a:xfrm>
          <a:prstGeom prst="rect">
            <a:avLst/>
          </a:prstGeom>
          <a:noFill/>
          <a:ln>
            <a:noFill/>
          </a:ln>
        </p:spPr>
      </p:pic>
      <p:sp>
        <p:nvSpPr>
          <p:cNvPr id="1469" name="Google Shape;1469;p108"/>
          <p:cNvSpPr txBox="1">
            <a:spLocks noGrp="1"/>
          </p:cNvSpPr>
          <p:nvPr>
            <p:ph type="subTitle" idx="1"/>
          </p:nvPr>
        </p:nvSpPr>
        <p:spPr>
          <a:xfrm>
            <a:off x="657175" y="1368100"/>
            <a:ext cx="3549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b="1">
                <a:solidFill>
                  <a:srgbClr val="222832"/>
                </a:solidFill>
              </a:rPr>
              <a:t>Example Illustration of Our Approach</a:t>
            </a:r>
            <a:endParaRPr>
              <a:solidFill>
                <a:srgbClr val="222832"/>
              </a:solidFill>
            </a:endParaRPr>
          </a:p>
        </p:txBody>
      </p:sp>
      <p:pic>
        <p:nvPicPr>
          <p:cNvPr id="2" name="Camera 1">
            <a:extLst>
              <a:ext uri="{FF2B5EF4-FFF2-40B4-BE49-F238E27FC236}">
                <a16:creationId xmlns:a16="http://schemas.microsoft.com/office/drawing/2014/main" id="{A15955B3-8E00-3D21-01D1-C5D7246F1BE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74"/>
          <p:cNvSpPr txBox="1">
            <a:spLocks noGrp="1"/>
          </p:cNvSpPr>
          <p:nvPr>
            <p:ph type="title"/>
          </p:nvPr>
        </p:nvSpPr>
        <p:spPr>
          <a:xfrm flipH="1">
            <a:off x="-248325" y="668500"/>
            <a:ext cx="66423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a:t>Evaluation Score</a:t>
            </a:r>
            <a:endParaRPr sz="4700"/>
          </a:p>
        </p:txBody>
      </p:sp>
      <p:pic>
        <p:nvPicPr>
          <p:cNvPr id="1080" name="Google Shape;1080;p74"/>
          <p:cNvPicPr preferRelativeResize="0"/>
          <p:nvPr/>
        </p:nvPicPr>
        <p:blipFill rotWithShape="1">
          <a:blip r:embed="rId3">
            <a:alphaModFix/>
          </a:blip>
          <a:srcRect l="22922" t="48235" r="3156" b="13076"/>
          <a:stretch/>
        </p:blipFill>
        <p:spPr>
          <a:xfrm>
            <a:off x="773725" y="1608100"/>
            <a:ext cx="5153025" cy="1171575"/>
          </a:xfrm>
          <a:prstGeom prst="rect">
            <a:avLst/>
          </a:prstGeom>
          <a:noFill/>
          <a:ln>
            <a:noFill/>
          </a:ln>
        </p:spPr>
      </p:pic>
      <p:sp>
        <p:nvSpPr>
          <p:cNvPr id="1081" name="Google Shape;1081;p74"/>
          <p:cNvSpPr txBox="1"/>
          <p:nvPr/>
        </p:nvSpPr>
        <p:spPr>
          <a:xfrm>
            <a:off x="857250" y="3169475"/>
            <a:ext cx="3130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Rank = 101/1543 = 6.55% (Top 6%)</a:t>
            </a:r>
            <a:endParaRPr sz="1200"/>
          </a:p>
          <a:p>
            <a:pPr marL="0" lvl="0" indent="0" algn="l" rtl="0">
              <a:spcBef>
                <a:spcPts val="0"/>
              </a:spcBef>
              <a:spcAft>
                <a:spcPts val="0"/>
              </a:spcAft>
              <a:buNone/>
            </a:pPr>
            <a:endParaRPr sz="1800">
              <a:solidFill>
                <a:schemeClr val="dk2"/>
              </a:solidFill>
              <a:latin typeface="Open Sans"/>
              <a:ea typeface="Open Sans"/>
              <a:cs typeface="Open Sans"/>
              <a:sym typeface="Open Sans"/>
            </a:endParaRPr>
          </a:p>
        </p:txBody>
      </p:sp>
      <p:pic>
        <p:nvPicPr>
          <p:cNvPr id="1082" name="Google Shape;1082;p74"/>
          <p:cNvPicPr preferRelativeResize="0"/>
          <p:nvPr/>
        </p:nvPicPr>
        <p:blipFill>
          <a:blip r:embed="rId4">
            <a:alphaModFix/>
          </a:blip>
          <a:stretch>
            <a:fillRect/>
          </a:stretch>
        </p:blipFill>
        <p:spPr>
          <a:xfrm>
            <a:off x="3785950" y="2907700"/>
            <a:ext cx="3901177" cy="1871050"/>
          </a:xfrm>
          <a:prstGeom prst="rect">
            <a:avLst/>
          </a:prstGeom>
          <a:noFill/>
          <a:ln>
            <a:noFill/>
          </a:ln>
        </p:spPr>
      </p:pic>
      <p:pic>
        <p:nvPicPr>
          <p:cNvPr id="2" name="Camera 1">
            <a:extLst>
              <a:ext uri="{FF2B5EF4-FFF2-40B4-BE49-F238E27FC236}">
                <a16:creationId xmlns:a16="http://schemas.microsoft.com/office/drawing/2014/main" id="{7CC518A3-8432-CAD4-0300-77F07537D69F}"/>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0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Ensemble Learning</a:t>
            </a:r>
            <a:endParaRPr/>
          </a:p>
        </p:txBody>
      </p:sp>
      <p:graphicFrame>
        <p:nvGraphicFramePr>
          <p:cNvPr id="1475" name="Google Shape;1475;p109"/>
          <p:cNvGraphicFramePr/>
          <p:nvPr/>
        </p:nvGraphicFramePr>
        <p:xfrm>
          <a:off x="1247775" y="1682700"/>
          <a:ext cx="6648450" cy="2560955"/>
        </p:xfrm>
        <a:graphic>
          <a:graphicData uri="http://schemas.openxmlformats.org/drawingml/2006/table">
            <a:tbl>
              <a:tblPr>
                <a:noFill/>
                <a:tableStyleId>{C958701A-4657-427C-AE9F-FE66651010C3}</a:tableStyleId>
              </a:tblPr>
              <a:tblGrid>
                <a:gridCol w="1114425">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gridCol w="1628775">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 sz="1200" b="1">
                          <a:latin typeface="Open Sans"/>
                          <a:ea typeface="Open Sans"/>
                          <a:cs typeface="Open Sans"/>
                          <a:sym typeface="Open Sans"/>
                        </a:rPr>
                        <a:t>Combination</a:t>
                      </a:r>
                      <a:endParaRPr sz="1200" b="1">
                        <a:latin typeface="Open Sans"/>
                        <a:ea typeface="Open Sans"/>
                        <a:cs typeface="Open Sans"/>
                        <a:sym typeface="Open Sans"/>
                      </a:endParaRPr>
                    </a:p>
                  </a:txBody>
                  <a:tcPr marL="63500" marR="63500" marT="63500" marB="63500">
                    <a:solidFill>
                      <a:srgbClr val="C9DAF8"/>
                    </a:solidFill>
                  </a:tcPr>
                </a:tc>
                <a:tc>
                  <a:txBody>
                    <a:bodyPr/>
                    <a:lstStyle/>
                    <a:p>
                      <a:pPr marL="0" lvl="0" indent="0" algn="ctr" rtl="0">
                        <a:spcBef>
                          <a:spcPts val="0"/>
                        </a:spcBef>
                        <a:spcAft>
                          <a:spcPts val="0"/>
                        </a:spcAft>
                        <a:buNone/>
                      </a:pPr>
                      <a:r>
                        <a:rPr lang="en" sz="1200" b="1">
                          <a:latin typeface="Open Sans"/>
                          <a:ea typeface="Open Sans"/>
                          <a:cs typeface="Open Sans"/>
                          <a:sym typeface="Open Sans"/>
                        </a:rPr>
                        <a:t>Models</a:t>
                      </a:r>
                      <a:endParaRPr sz="1200" b="1">
                        <a:latin typeface="Open Sans"/>
                        <a:ea typeface="Open Sans"/>
                        <a:cs typeface="Open Sans"/>
                        <a:sym typeface="Open Sans"/>
                      </a:endParaRPr>
                    </a:p>
                  </a:txBody>
                  <a:tcPr marL="63500" marR="63500" marT="63500" marB="63500">
                    <a:solidFill>
                      <a:srgbClr val="C9DAF8"/>
                    </a:solidFill>
                  </a:tcPr>
                </a:tc>
                <a:tc>
                  <a:txBody>
                    <a:bodyPr/>
                    <a:lstStyle/>
                    <a:p>
                      <a:pPr marL="0" lvl="0" indent="0" algn="ctr" rtl="0">
                        <a:spcBef>
                          <a:spcPts val="0"/>
                        </a:spcBef>
                        <a:spcAft>
                          <a:spcPts val="0"/>
                        </a:spcAft>
                        <a:buNone/>
                      </a:pPr>
                      <a:r>
                        <a:rPr lang="en" sz="1200" b="1">
                          <a:latin typeface="Open Sans"/>
                          <a:ea typeface="Open Sans"/>
                          <a:cs typeface="Open Sans"/>
                          <a:sym typeface="Open Sans"/>
                        </a:rPr>
                        <a:t>Weights</a:t>
                      </a:r>
                      <a:endParaRPr sz="1200" b="1">
                        <a:latin typeface="Open Sans"/>
                        <a:ea typeface="Open Sans"/>
                        <a:cs typeface="Open Sans"/>
                        <a:sym typeface="Open Sans"/>
                      </a:endParaRPr>
                    </a:p>
                  </a:txBody>
                  <a:tcPr marL="63500" marR="63500" marT="63500" marB="63500">
                    <a:solidFill>
                      <a:srgbClr val="C9DAF8"/>
                    </a:solidFill>
                  </a:tcPr>
                </a:tc>
                <a:tc>
                  <a:txBody>
                    <a:bodyPr/>
                    <a:lstStyle/>
                    <a:p>
                      <a:pPr marL="0" lvl="0" indent="0" algn="ctr" rtl="0">
                        <a:spcBef>
                          <a:spcPts val="0"/>
                        </a:spcBef>
                        <a:spcAft>
                          <a:spcPts val="0"/>
                        </a:spcAft>
                        <a:buNone/>
                      </a:pPr>
                      <a:r>
                        <a:rPr lang="en" sz="1200" b="1">
                          <a:latin typeface="Open Sans"/>
                          <a:ea typeface="Open Sans"/>
                          <a:cs typeface="Open Sans"/>
                          <a:sym typeface="Open Sans"/>
                        </a:rPr>
                        <a:t>Accuracy</a:t>
                      </a:r>
                      <a:endParaRPr sz="1200" b="1">
                        <a:latin typeface="Open Sans"/>
                        <a:ea typeface="Open Sans"/>
                        <a:cs typeface="Open Sans"/>
                        <a:sym typeface="Open Sans"/>
                      </a:endParaRPr>
                    </a:p>
                  </a:txBody>
                  <a:tcPr marL="63500" marR="63500" marT="63500" marB="63500">
                    <a:solidFill>
                      <a:srgbClr val="C9DAF8"/>
                    </a:solidFill>
                  </a:tcPr>
                </a:tc>
                <a:extLst>
                  <a:ext uri="{0D108BD9-81ED-4DB2-BD59-A6C34878D82A}">
                    <a16:rowId xmlns:a16="http://schemas.microsoft.com/office/drawing/2014/main" val="10000"/>
                  </a:ext>
                </a:extLst>
              </a:tr>
              <a:tr h="279400">
                <a:tc rowSpan="4">
                  <a:txBody>
                    <a:bodyPr/>
                    <a:lstStyle/>
                    <a:p>
                      <a:pPr marL="0" lvl="0" indent="0" algn="ctr" rtl="0">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XGBoost</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0.34035</a:t>
                      </a:r>
                      <a:endParaRPr sz="1200">
                        <a:latin typeface="Open Sans"/>
                        <a:ea typeface="Open Sans"/>
                        <a:cs typeface="Open Sans"/>
                        <a:sym typeface="Open Sans"/>
                      </a:endParaRPr>
                    </a:p>
                  </a:txBody>
                  <a:tcPr marL="45725" marR="45725" marT="45725" marB="45725" anchor="ctr"/>
                </a:tc>
                <a:tc rowSpan="4">
                  <a:txBody>
                    <a:bodyPr/>
                    <a:lstStyle/>
                    <a:p>
                      <a:pPr marL="0" lvl="0" indent="0" algn="ctr" rtl="0">
                        <a:spcBef>
                          <a:spcPts val="0"/>
                        </a:spcBef>
                        <a:spcAft>
                          <a:spcPts val="0"/>
                        </a:spcAft>
                        <a:buNone/>
                      </a:pPr>
                      <a:r>
                        <a:rPr lang="en" sz="1200">
                          <a:latin typeface="Open Sans"/>
                          <a:ea typeface="Open Sans"/>
                          <a:cs typeface="Open Sans"/>
                          <a:sym typeface="Open Sans"/>
                        </a:rPr>
                        <a:t>0.78048</a:t>
                      </a:r>
                      <a:endParaRPr sz="1200">
                        <a:latin typeface="Open Sans"/>
                        <a:ea typeface="Open Sans"/>
                        <a:cs typeface="Open Sans"/>
                        <a:sym typeface="Open Sans"/>
                      </a:endParaRPr>
                    </a:p>
                  </a:txBody>
                  <a:tcPr marL="45725" marR="45725" marT="45725" marB="45725" anchor="ctr"/>
                </a:tc>
                <a:extLst>
                  <a:ext uri="{0D108BD9-81ED-4DB2-BD59-A6C34878D82A}">
                    <a16:rowId xmlns:a16="http://schemas.microsoft.com/office/drawing/2014/main" val="10001"/>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LightGBM</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0.22045</a:t>
                      </a:r>
                      <a:endParaRPr sz="1200">
                        <a:latin typeface="Open Sans"/>
                        <a:ea typeface="Open Sans"/>
                        <a:cs typeface="Open Sans"/>
                        <a:sym typeface="Open Sans"/>
                      </a:endParaRPr>
                    </a:p>
                  </a:txBody>
                  <a:tcPr marL="45725" marR="45725" marT="45725" marB="45725" anchor="ctr"/>
                </a:tc>
                <a:tc vMerge="1">
                  <a:txBody>
                    <a:bodyPr/>
                    <a:lstStyle/>
                    <a:p>
                      <a:endParaRPr lang="en-US"/>
                    </a:p>
                  </a:txBody>
                  <a:tcPr/>
                </a:tc>
                <a:extLst>
                  <a:ext uri="{0D108BD9-81ED-4DB2-BD59-A6C34878D82A}">
                    <a16:rowId xmlns:a16="http://schemas.microsoft.com/office/drawing/2014/main" val="10002"/>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CatBoost</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0.22459</a:t>
                      </a:r>
                      <a:endParaRPr sz="1200">
                        <a:latin typeface="Open Sans"/>
                        <a:ea typeface="Open Sans"/>
                        <a:cs typeface="Open Sans"/>
                        <a:sym typeface="Open Sans"/>
                      </a:endParaRPr>
                    </a:p>
                  </a:txBody>
                  <a:tcPr marL="45725" marR="45725" marT="45725" marB="45725" anchor="ctr"/>
                </a:tc>
                <a:tc vMerge="1">
                  <a:txBody>
                    <a:bodyPr/>
                    <a:lstStyle/>
                    <a:p>
                      <a:endParaRPr lang="en-US"/>
                    </a:p>
                  </a:txBody>
                  <a:tcPr/>
                </a:tc>
                <a:extLst>
                  <a:ext uri="{0D108BD9-81ED-4DB2-BD59-A6C34878D82A}">
                    <a16:rowId xmlns:a16="http://schemas.microsoft.com/office/drawing/2014/main" val="10003"/>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HistBoost</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0.21461</a:t>
                      </a:r>
                      <a:endParaRPr sz="1200">
                        <a:latin typeface="Open Sans"/>
                        <a:ea typeface="Open Sans"/>
                        <a:cs typeface="Open Sans"/>
                        <a:sym typeface="Open Sans"/>
                      </a:endParaRPr>
                    </a:p>
                  </a:txBody>
                  <a:tcPr marL="45725" marR="45725" marT="45725" marB="45725" anchor="ctr"/>
                </a:tc>
                <a:tc vMerge="1">
                  <a:txBody>
                    <a:bodyPr/>
                    <a:lstStyle/>
                    <a:p>
                      <a:endParaRPr lang="en-US"/>
                    </a:p>
                  </a:txBody>
                  <a:tcPr/>
                </a:tc>
                <a:extLst>
                  <a:ext uri="{0D108BD9-81ED-4DB2-BD59-A6C34878D82A}">
                    <a16:rowId xmlns:a16="http://schemas.microsoft.com/office/drawing/2014/main" val="10004"/>
                  </a:ext>
                </a:extLst>
              </a:tr>
              <a:tr h="295275">
                <a:tc rowSpan="4">
                  <a:txBody>
                    <a:bodyPr/>
                    <a:lstStyle/>
                    <a:p>
                      <a:pPr marL="0" lvl="0" indent="0" algn="ctr" rtl="0">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a:txBody>
                  <a:tcPr marL="45725" marR="45725" marT="45725" marB="45725" anchor="ctr"/>
                </a:tc>
                <a:tc>
                  <a:txBody>
                    <a:bodyPr/>
                    <a:lstStyle/>
                    <a:p>
                      <a:pPr marL="0" lvl="0" indent="0" algn="ctr" rtl="0">
                        <a:spcBef>
                          <a:spcPts val="0"/>
                        </a:spcBef>
                        <a:spcAft>
                          <a:spcPts val="0"/>
                        </a:spcAft>
                        <a:buNone/>
                      </a:pPr>
                      <a:r>
                        <a:rPr lang="en" sz="1200">
                          <a:latin typeface="Open Sans"/>
                          <a:ea typeface="Open Sans"/>
                          <a:cs typeface="Open Sans"/>
                          <a:sym typeface="Open Sans"/>
                        </a:rPr>
                        <a:t>XGBoost</a:t>
                      </a:r>
                      <a:endParaRPr sz="1200">
                        <a:latin typeface="Open Sans"/>
                        <a:ea typeface="Open Sans"/>
                        <a:cs typeface="Open Sans"/>
                        <a:sym typeface="Open Sans"/>
                      </a:endParaRPr>
                    </a:p>
                  </a:txBody>
                  <a:tcPr marL="45725" marR="45725" marT="45725" marB="45725" anchor="ctr">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0.28588</a:t>
                      </a:r>
                      <a:endParaRPr sz="1200">
                        <a:latin typeface="Open Sans"/>
                        <a:ea typeface="Open Sans"/>
                        <a:cs typeface="Open Sans"/>
                        <a:sym typeface="Open Sans"/>
                      </a:endParaRPr>
                    </a:p>
                  </a:txBody>
                  <a:tcPr marL="45725" marR="45725" marT="45725" marB="45725" anchor="ctr">
                    <a:lnB w="12700" cap="flat" cmpd="sng">
                      <a:solidFill>
                        <a:srgbClr val="000000"/>
                      </a:solidFill>
                      <a:prstDash val="solid"/>
                      <a:round/>
                      <a:headEnd type="none" w="sm" len="sm"/>
                      <a:tailEnd type="none" w="sm" len="sm"/>
                    </a:lnB>
                  </a:tcPr>
                </a:tc>
                <a:tc rowSpan="4">
                  <a:txBody>
                    <a:bodyPr/>
                    <a:lstStyle/>
                    <a:p>
                      <a:pPr marL="0" lvl="0" indent="0" algn="ctr" rtl="0">
                        <a:spcBef>
                          <a:spcPts val="0"/>
                        </a:spcBef>
                        <a:spcAft>
                          <a:spcPts val="0"/>
                        </a:spcAft>
                        <a:buNone/>
                      </a:pPr>
                      <a:r>
                        <a:rPr lang="en" sz="1200">
                          <a:latin typeface="Open Sans"/>
                          <a:ea typeface="Open Sans"/>
                          <a:cs typeface="Open Sans"/>
                          <a:sym typeface="Open Sans"/>
                        </a:rPr>
                        <a:t>0.79268</a:t>
                      </a:r>
                      <a:endParaRPr sz="1200">
                        <a:latin typeface="Open Sans"/>
                        <a:ea typeface="Open Sans"/>
                        <a:cs typeface="Open Sans"/>
                        <a:sym typeface="Open Sans"/>
                      </a:endParaRPr>
                    </a:p>
                  </a:txBody>
                  <a:tcPr marL="45725" marR="45725" marT="45725" marB="45725" anchor="ctr"/>
                </a:tc>
                <a:extLst>
                  <a:ext uri="{0D108BD9-81ED-4DB2-BD59-A6C34878D82A}">
                    <a16:rowId xmlns:a16="http://schemas.microsoft.com/office/drawing/2014/main" val="10005"/>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XGBoost (tuned)</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0.17707</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LightGBM</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0.29040</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7"/>
                  </a:ext>
                </a:extLst>
              </a:tr>
              <a:tr h="279400">
                <a:tc vMerge="1">
                  <a:txBody>
                    <a:bodyPr/>
                    <a:lstStyle/>
                    <a:p>
                      <a:endParaRPr lang="en-US"/>
                    </a:p>
                  </a:txBody>
                  <a:tcPr/>
                </a:tc>
                <a:tc>
                  <a:txBody>
                    <a:bodyPr/>
                    <a:lstStyle/>
                    <a:p>
                      <a:pPr marL="0" lvl="0" indent="0" algn="ctr" rtl="0">
                        <a:spcBef>
                          <a:spcPts val="0"/>
                        </a:spcBef>
                        <a:spcAft>
                          <a:spcPts val="0"/>
                        </a:spcAft>
                        <a:buNone/>
                      </a:pPr>
                      <a:r>
                        <a:rPr lang="en" sz="1200">
                          <a:latin typeface="Open Sans"/>
                          <a:ea typeface="Open Sans"/>
                          <a:cs typeface="Open Sans"/>
                          <a:sym typeface="Open Sans"/>
                        </a:rPr>
                        <a:t>CatBoost</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0.24664</a:t>
                      </a:r>
                      <a:endParaRPr sz="1200">
                        <a:latin typeface="Open Sans"/>
                        <a:ea typeface="Open Sans"/>
                        <a:cs typeface="Open Sans"/>
                        <a:sym typeface="Open Sans"/>
                      </a:endParaRPr>
                    </a:p>
                  </a:txBody>
                  <a:tcPr marL="45725" marR="4572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8"/>
                  </a:ext>
                </a:extLst>
              </a:tr>
            </a:tbl>
          </a:graphicData>
        </a:graphic>
      </p:graphicFrame>
      <p:sp>
        <p:nvSpPr>
          <p:cNvPr id="1476" name="Google Shape;1476;p109"/>
          <p:cNvSpPr txBox="1"/>
          <p:nvPr/>
        </p:nvSpPr>
        <p:spPr>
          <a:xfrm>
            <a:off x="2897250" y="1164725"/>
            <a:ext cx="3349500" cy="3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Weight Distribution of Each Model</a:t>
            </a:r>
            <a:endParaRPr b="1">
              <a:latin typeface="Open Sans"/>
              <a:ea typeface="Open Sans"/>
              <a:cs typeface="Open Sans"/>
              <a:sym typeface="Open Sans"/>
            </a:endParaRPr>
          </a:p>
        </p:txBody>
      </p:sp>
      <p:sp>
        <p:nvSpPr>
          <p:cNvPr id="1477" name="Google Shape;1477;p109"/>
          <p:cNvSpPr txBox="1"/>
          <p:nvPr/>
        </p:nvSpPr>
        <p:spPr>
          <a:xfrm>
            <a:off x="612125" y="4347400"/>
            <a:ext cx="6469800" cy="3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latin typeface="Open Sans"/>
                <a:ea typeface="Open Sans"/>
                <a:cs typeface="Open Sans"/>
                <a:sym typeface="Open Sans"/>
              </a:rPr>
              <a:t>Note: In combination 2, two XGBoost models with different hyperparameters were used.</a:t>
            </a:r>
            <a:endParaRPr sz="1200" i="1">
              <a:latin typeface="Open Sans"/>
              <a:ea typeface="Open Sans"/>
              <a:cs typeface="Open Sans"/>
              <a:sym typeface="Open Sans"/>
            </a:endParaRPr>
          </a:p>
        </p:txBody>
      </p:sp>
      <p:pic>
        <p:nvPicPr>
          <p:cNvPr id="2" name="Camera 1">
            <a:extLst>
              <a:ext uri="{FF2B5EF4-FFF2-40B4-BE49-F238E27FC236}">
                <a16:creationId xmlns:a16="http://schemas.microsoft.com/office/drawing/2014/main" id="{A6A9297A-FFA8-6160-989F-3D0BD523A2F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10"/>
          <p:cNvSpPr txBox="1">
            <a:spLocks noGrp="1"/>
          </p:cNvSpPr>
          <p:nvPr>
            <p:ph type="title"/>
          </p:nvPr>
        </p:nvSpPr>
        <p:spPr>
          <a:xfrm>
            <a:off x="710000" y="2585050"/>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Experimental Analysis</a:t>
            </a:r>
            <a:endParaRPr/>
          </a:p>
        </p:txBody>
      </p:sp>
      <p:sp>
        <p:nvSpPr>
          <p:cNvPr id="1483" name="Google Shape;1483;p110"/>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2" name="Camera 1">
            <a:extLst>
              <a:ext uri="{FF2B5EF4-FFF2-40B4-BE49-F238E27FC236}">
                <a16:creationId xmlns:a16="http://schemas.microsoft.com/office/drawing/2014/main" id="{015CE592-6725-BFFA-6443-9DAB02E88EE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82"/>
                                        </p:tgtEl>
                                        <p:attrNameLst>
                                          <p:attrName>style.visibility</p:attrName>
                                        </p:attrNameLst>
                                      </p:cBhvr>
                                      <p:to>
                                        <p:strVal val="visible"/>
                                      </p:to>
                                    </p:set>
                                    <p:anim calcmode="lin" valueType="num">
                                      <p:cBhvr additive="base">
                                        <p:cTn id="7" dur="1000"/>
                                        <p:tgtEl>
                                          <p:spTgt spid="14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83"/>
                                        </p:tgtEl>
                                        <p:attrNameLst>
                                          <p:attrName>style.visibility</p:attrName>
                                        </p:attrNameLst>
                                      </p:cBhvr>
                                      <p:to>
                                        <p:strVal val="visible"/>
                                      </p:to>
                                    </p:set>
                                    <p:anim calcmode="lin" valueType="num">
                                      <p:cBhvr additive="base">
                                        <p:cTn id="10" dur="1000"/>
                                        <p:tgtEl>
                                          <p:spTgt spid="14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90"/>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Experimental Analysis of Chosen Solution</a:t>
            </a:r>
            <a:endParaRPr/>
          </a:p>
          <a:p>
            <a:pPr marL="0" lvl="0" indent="0" algn="ctr" rtl="0">
              <a:spcBef>
                <a:spcPts val="0"/>
              </a:spcBef>
              <a:spcAft>
                <a:spcPts val="0"/>
              </a:spcAft>
              <a:buNone/>
            </a:pPr>
            <a:r>
              <a:rPr lang="en"/>
              <a:t>LightGBM</a:t>
            </a:r>
            <a:endParaRPr/>
          </a:p>
        </p:txBody>
      </p:sp>
      <p:sp>
        <p:nvSpPr>
          <p:cNvPr id="1218" name="Google Shape;1218;p90"/>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graphicFrame>
        <p:nvGraphicFramePr>
          <p:cNvPr id="1219" name="Google Shape;1219;p90"/>
          <p:cNvGraphicFramePr/>
          <p:nvPr>
            <p:extLst>
              <p:ext uri="{D42A27DB-BD31-4B8C-83A1-F6EECF244321}">
                <p14:modId xmlns:p14="http://schemas.microsoft.com/office/powerpoint/2010/main" val="2826548909"/>
              </p:ext>
            </p:extLst>
          </p:nvPr>
        </p:nvGraphicFramePr>
        <p:xfrm>
          <a:off x="540000" y="1674025"/>
          <a:ext cx="7752900" cy="2925800"/>
        </p:xfrm>
        <a:graphic>
          <a:graphicData uri="http://schemas.openxmlformats.org/drawingml/2006/table">
            <a:tbl>
              <a:tblPr>
                <a:noFill/>
              </a:tblPr>
              <a:tblGrid>
                <a:gridCol w="2584300">
                  <a:extLst>
                    <a:ext uri="{9D8B030D-6E8A-4147-A177-3AD203B41FA5}">
                      <a16:colId xmlns:a16="http://schemas.microsoft.com/office/drawing/2014/main" val="20000"/>
                    </a:ext>
                  </a:extLst>
                </a:gridCol>
                <a:gridCol w="2584300">
                  <a:extLst>
                    <a:ext uri="{9D8B030D-6E8A-4147-A177-3AD203B41FA5}">
                      <a16:colId xmlns:a16="http://schemas.microsoft.com/office/drawing/2014/main" val="20001"/>
                    </a:ext>
                  </a:extLst>
                </a:gridCol>
                <a:gridCol w="2584300">
                  <a:extLst>
                    <a:ext uri="{9D8B030D-6E8A-4147-A177-3AD203B41FA5}">
                      <a16:colId xmlns:a16="http://schemas.microsoft.com/office/drawing/2014/main" val="20002"/>
                    </a:ext>
                  </a:extLst>
                </a:gridCol>
              </a:tblGrid>
              <a:tr h="365725">
                <a:tc rowSpan="8">
                  <a:txBody>
                    <a:bodyPr/>
                    <a:lstStyle/>
                    <a:p>
                      <a:pPr marL="0" lvl="0" indent="0" algn="ctr" rtl="0">
                        <a:spcBef>
                          <a:spcPts val="0"/>
                        </a:spcBef>
                        <a:spcAft>
                          <a:spcPts val="0"/>
                        </a:spcAft>
                        <a:buNone/>
                      </a:pPr>
                      <a:r>
                        <a:rPr lang="en" sz="1200">
                          <a:solidFill>
                            <a:srgbClr val="000000"/>
                          </a:solidFill>
                          <a:latin typeface="Open Sans"/>
                        </a:rPr>
                        <a:t>Parameters</a:t>
                      </a:r>
                      <a:endParaRPr sz="1200">
                        <a:solidFill>
                          <a:srgbClr val="000000"/>
                        </a:solidFill>
                        <a:latin typeface="Open Sans"/>
                      </a:endParaRPr>
                    </a:p>
                  </a:txBody>
                  <a:tcPr marL="45725" marR="45725" marT="45725" marB="45725" anchor="ctr">
                    <a:solidFill>
                      <a:srgbClr val="B6D7A8"/>
                    </a:solidFill>
                  </a:tcPr>
                </a:tc>
                <a:tc>
                  <a:txBody>
                    <a:bodyPr/>
                    <a:lstStyle/>
                    <a:p>
                      <a:pPr marL="0" lvl="0" indent="0" algn="l" rtl="0">
                        <a:spcBef>
                          <a:spcPts val="0"/>
                        </a:spcBef>
                        <a:spcAft>
                          <a:spcPts val="0"/>
                        </a:spcAft>
                        <a:buNone/>
                      </a:pPr>
                      <a:r>
                        <a:rPr lang="en" sz="1200" err="1">
                          <a:solidFill>
                            <a:srgbClr val="000000"/>
                          </a:solidFill>
                          <a:latin typeface="Open Sans"/>
                        </a:rPr>
                        <a:t>n_estimators</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[100, 200, 300]</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0"/>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max_depth</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[4, 6, 8, 10]</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1"/>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learning_rate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[0.01, 0.05, 0.1]</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2"/>
                  </a:ext>
                </a:extLst>
              </a:tr>
              <a:tr h="365725">
                <a:tc vMerge="1">
                  <a:txBody>
                    <a:bodyPr/>
                    <a:lstStyle/>
                    <a:p>
                      <a:endParaRPr lang="en-US"/>
                    </a:p>
                  </a:txBody>
                  <a:tcPr/>
                </a:tc>
                <a:tc>
                  <a:txBody>
                    <a:bodyPr/>
                    <a:lstStyle/>
                    <a:p>
                      <a:pPr marL="0" lvl="0" indent="0" algn="l" rtl="0">
                        <a:spcBef>
                          <a:spcPts val="0"/>
                        </a:spcBef>
                        <a:spcAft>
                          <a:spcPts val="0"/>
                        </a:spcAft>
                        <a:buNone/>
                      </a:pPr>
                      <a:r>
                        <a:rPr lang="en" sz="1200">
                          <a:solidFill>
                            <a:srgbClr val="000000"/>
                          </a:solidFill>
                          <a:latin typeface="Open Sans"/>
                        </a:rPr>
                        <a:t>subsample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[0.6, 0.8, 1.0]</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3"/>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colsample_bytree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[0.6, 0.8, 1.0]</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4"/>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min_child_samples</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[10, 20, 30]</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5"/>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reg_alpha</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 0.1, 0.5]</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6"/>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reg_lambda</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 0.1, 0.5]</a:t>
                      </a:r>
                      <a:endParaRPr sz="1200">
                        <a:solidFill>
                          <a:srgbClr val="000000"/>
                        </a:solidFill>
                        <a:latin typeface="Open Sans"/>
                      </a:endParaRPr>
                    </a:p>
                  </a:txBody>
                  <a:tcPr marL="45725" marR="45725" marT="45725" marB="45725" anchor="ctr"/>
                </a:tc>
                <a:extLst>
                  <a:ext uri="{0D108BD9-81ED-4DB2-BD59-A6C34878D82A}">
                    <a16:rowId xmlns:a16="http://schemas.microsoft.com/office/drawing/2014/main" val="10007"/>
                  </a:ext>
                </a:extLst>
              </a:tr>
            </a:tbl>
          </a:graphicData>
        </a:graphic>
      </p:graphicFrame>
      <p:sp>
        <p:nvSpPr>
          <p:cNvPr id="1220" name="Google Shape;1220;p90"/>
          <p:cNvSpPr txBox="1"/>
          <p:nvPr/>
        </p:nvSpPr>
        <p:spPr>
          <a:xfrm>
            <a:off x="2143675" y="1354475"/>
            <a:ext cx="4855113" cy="3215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pen Sans"/>
              </a:rPr>
              <a:t>Key Parameters Employed for Hyperparameter Tuning</a:t>
            </a:r>
            <a:endParaRPr lang="en-US">
              <a:latin typeface="Open Sans"/>
            </a:endParaRPr>
          </a:p>
        </p:txBody>
      </p:sp>
      <p:pic>
        <p:nvPicPr>
          <p:cNvPr id="2" name="Camera 1">
            <a:extLst>
              <a:ext uri="{FF2B5EF4-FFF2-40B4-BE49-F238E27FC236}">
                <a16:creationId xmlns:a16="http://schemas.microsoft.com/office/drawing/2014/main" id="{DEF52A01-3D42-D768-319C-386F50AA6E0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Validation vs Boosting Rounds</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pic>
        <p:nvPicPr>
          <p:cNvPr id="2" name="Untitled video - Made with Clipchamp">
            <a:hlinkClick r:id="" action="ppaction://media"/>
            <a:extLst>
              <a:ext uri="{FF2B5EF4-FFF2-40B4-BE49-F238E27FC236}">
                <a16:creationId xmlns:a16="http://schemas.microsoft.com/office/drawing/2014/main" id="{E6B3116A-C340-22FC-B93B-6ED563B1344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762" t="37690" r="4329" b="7874"/>
          <a:stretch/>
        </p:blipFill>
        <p:spPr>
          <a:xfrm>
            <a:off x="685799" y="1354908"/>
            <a:ext cx="7792099" cy="2653755"/>
          </a:xfrm>
          <a:prstGeom prst="rect">
            <a:avLst/>
          </a:prstGeom>
        </p:spPr>
      </p:pic>
      <p:sp>
        <p:nvSpPr>
          <p:cNvPr id="5" name="Text Placeholder 2">
            <a:extLst>
              <a:ext uri="{FF2B5EF4-FFF2-40B4-BE49-F238E27FC236}">
                <a16:creationId xmlns:a16="http://schemas.microsoft.com/office/drawing/2014/main" id="{A3563668-EE2A-2622-9DEA-2E69AC3C630D}"/>
              </a:ext>
            </a:extLst>
          </p:cNvPr>
          <p:cNvSpPr txBox="1">
            <a:spLocks/>
          </p:cNvSpPr>
          <p:nvPr/>
        </p:nvSpPr>
        <p:spPr>
          <a:xfrm>
            <a:off x="298575" y="4075454"/>
            <a:ext cx="8502525" cy="6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9pPr>
          </a:lstStyle>
          <a:p>
            <a:r>
              <a:rPr lang="en-US" sz="1600">
                <a:latin typeface="Open Sans Medium"/>
                <a:ea typeface="Open Sans Medium"/>
                <a:cs typeface="Open Sans Medium"/>
              </a:rPr>
              <a:t>Validation loss decreases steeply during the first 20-40 boosting rounds</a:t>
            </a:r>
          </a:p>
          <a:p>
            <a:r>
              <a:rPr lang="en-US" sz="1600">
                <a:latin typeface="Open Sans Medium"/>
                <a:ea typeface="Open Sans Medium"/>
                <a:cs typeface="Open Sans Medium"/>
              </a:rPr>
              <a:t>After about 120 boosting rounds, validation loss starts to increase</a:t>
            </a:r>
            <a:endParaRPr lang="en-SG" sz="1600">
              <a:latin typeface="Open Sans Medium"/>
              <a:ea typeface="Open Sans Medium"/>
              <a:cs typeface="Open Sans Medium"/>
            </a:endParaRPr>
          </a:p>
        </p:txBody>
      </p:sp>
      <p:pic>
        <p:nvPicPr>
          <p:cNvPr id="3" name="Camera 2">
            <a:extLst>
              <a:ext uri="{FF2B5EF4-FFF2-40B4-BE49-F238E27FC236}">
                <a16:creationId xmlns:a16="http://schemas.microsoft.com/office/drawing/2014/main" id="{F25C92D7-B578-EC49-CF6C-E761E37A49F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Validation Accuracy for Each Hyperparameter Combination</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pic>
        <p:nvPicPr>
          <p:cNvPr id="3" name="Untitled video - Made with Clipchamp (1)">
            <a:hlinkClick r:id="" action="ppaction://media"/>
            <a:extLst>
              <a:ext uri="{FF2B5EF4-FFF2-40B4-BE49-F238E27FC236}">
                <a16:creationId xmlns:a16="http://schemas.microsoft.com/office/drawing/2014/main" id="{A6129077-0B3A-66BE-885F-4BC18BDC848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6671" t="37258" r="5140" b="11473"/>
          <a:stretch/>
        </p:blipFill>
        <p:spPr>
          <a:xfrm>
            <a:off x="539999" y="1551213"/>
            <a:ext cx="8263723" cy="2702379"/>
          </a:xfrm>
          <a:prstGeom prst="rect">
            <a:avLst/>
          </a:prstGeom>
        </p:spPr>
      </p:pic>
      <p:sp>
        <p:nvSpPr>
          <p:cNvPr id="4" name="Text Placeholder 2">
            <a:extLst>
              <a:ext uri="{FF2B5EF4-FFF2-40B4-BE49-F238E27FC236}">
                <a16:creationId xmlns:a16="http://schemas.microsoft.com/office/drawing/2014/main" id="{B17CB7D3-3CC8-33BF-7C9D-F980C9AB7CA0}"/>
              </a:ext>
            </a:extLst>
          </p:cNvPr>
          <p:cNvSpPr txBox="1">
            <a:spLocks/>
          </p:cNvSpPr>
          <p:nvPr/>
        </p:nvSpPr>
        <p:spPr>
          <a:xfrm>
            <a:off x="249589" y="4188280"/>
            <a:ext cx="8502525" cy="6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9pPr>
          </a:lstStyle>
          <a:p>
            <a:r>
              <a:rPr lang="en-US" sz="1600">
                <a:ea typeface="Open Sans Medium"/>
                <a:cs typeface="Open Sans Medium"/>
              </a:rPr>
              <a:t>There are regions where the accuracy is clustered around 0.72-0.73, indicating that some hyperparameter combinations were more effective than others</a:t>
            </a:r>
            <a:endParaRPr lang="en-SG" sz="1600" b="1">
              <a:ea typeface="Open Sans Medium"/>
              <a:cs typeface="Open Sans Medium"/>
            </a:endParaRPr>
          </a:p>
        </p:txBody>
      </p:sp>
      <p:pic>
        <p:nvPicPr>
          <p:cNvPr id="2" name="Camera 1">
            <a:extLst>
              <a:ext uri="{FF2B5EF4-FFF2-40B4-BE49-F238E27FC236}">
                <a16:creationId xmlns:a16="http://schemas.microsoft.com/office/drawing/2014/main" id="{03F80797-2D93-3444-3A31-A2B7CA31E24A}"/>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620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90"/>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r>
              <a:rPr lang="en"/>
              <a:t>Optimal Parameters</a:t>
            </a:r>
            <a:endParaRPr lang="en-US"/>
          </a:p>
        </p:txBody>
      </p:sp>
      <p:sp>
        <p:nvSpPr>
          <p:cNvPr id="1218" name="Google Shape;1218;p90"/>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graphicFrame>
        <p:nvGraphicFramePr>
          <p:cNvPr id="1219" name="Google Shape;1219;p90"/>
          <p:cNvGraphicFramePr/>
          <p:nvPr>
            <p:extLst>
              <p:ext uri="{D42A27DB-BD31-4B8C-83A1-F6EECF244321}">
                <p14:modId xmlns:p14="http://schemas.microsoft.com/office/powerpoint/2010/main" val="3542071451"/>
              </p:ext>
            </p:extLst>
          </p:nvPr>
        </p:nvGraphicFramePr>
        <p:xfrm>
          <a:off x="540000" y="1674025"/>
          <a:ext cx="7752900" cy="2925800"/>
        </p:xfrm>
        <a:graphic>
          <a:graphicData uri="http://schemas.openxmlformats.org/drawingml/2006/table">
            <a:tbl>
              <a:tblPr>
                <a:noFill/>
              </a:tblPr>
              <a:tblGrid>
                <a:gridCol w="2584300">
                  <a:extLst>
                    <a:ext uri="{9D8B030D-6E8A-4147-A177-3AD203B41FA5}">
                      <a16:colId xmlns:a16="http://schemas.microsoft.com/office/drawing/2014/main" val="20000"/>
                    </a:ext>
                  </a:extLst>
                </a:gridCol>
                <a:gridCol w="2584300">
                  <a:extLst>
                    <a:ext uri="{9D8B030D-6E8A-4147-A177-3AD203B41FA5}">
                      <a16:colId xmlns:a16="http://schemas.microsoft.com/office/drawing/2014/main" val="20001"/>
                    </a:ext>
                  </a:extLst>
                </a:gridCol>
                <a:gridCol w="2584300">
                  <a:extLst>
                    <a:ext uri="{9D8B030D-6E8A-4147-A177-3AD203B41FA5}">
                      <a16:colId xmlns:a16="http://schemas.microsoft.com/office/drawing/2014/main" val="20002"/>
                    </a:ext>
                  </a:extLst>
                </a:gridCol>
              </a:tblGrid>
              <a:tr h="365725">
                <a:tc rowSpan="8">
                  <a:txBody>
                    <a:bodyPr/>
                    <a:lstStyle/>
                    <a:p>
                      <a:pPr marL="0" lvl="0" indent="0" algn="ctr" rtl="0">
                        <a:spcBef>
                          <a:spcPts val="0"/>
                        </a:spcBef>
                        <a:spcAft>
                          <a:spcPts val="0"/>
                        </a:spcAft>
                        <a:buNone/>
                      </a:pPr>
                      <a:r>
                        <a:rPr lang="en" sz="1200" b="1">
                          <a:solidFill>
                            <a:srgbClr val="000000"/>
                          </a:solidFill>
                          <a:latin typeface="Open Sans"/>
                        </a:rPr>
                        <a:t>Parameters</a:t>
                      </a:r>
                      <a:endParaRPr sz="1200" b="1">
                        <a:solidFill>
                          <a:srgbClr val="000000"/>
                        </a:solidFill>
                        <a:latin typeface="Open Sans"/>
                      </a:endParaRPr>
                    </a:p>
                  </a:txBody>
                  <a:tcPr marL="45725" marR="45725" marT="45725" marB="45725" anchor="ctr">
                    <a:solidFill>
                      <a:srgbClr val="B6D7A8"/>
                    </a:solidFill>
                  </a:tcPr>
                </a:tc>
                <a:tc>
                  <a:txBody>
                    <a:bodyPr/>
                    <a:lstStyle/>
                    <a:p>
                      <a:pPr marL="0" lvl="0" indent="0" algn="l" rtl="0">
                        <a:spcBef>
                          <a:spcPts val="0"/>
                        </a:spcBef>
                        <a:spcAft>
                          <a:spcPts val="0"/>
                        </a:spcAft>
                        <a:buNone/>
                      </a:pPr>
                      <a:r>
                        <a:rPr lang="en" sz="1200" err="1">
                          <a:solidFill>
                            <a:srgbClr val="000000"/>
                          </a:solidFill>
                          <a:latin typeface="Open Sans"/>
                        </a:rPr>
                        <a:t>n_estimators</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100</a:t>
                      </a:r>
                    </a:p>
                  </a:txBody>
                  <a:tcPr marL="45725" marR="45725" marT="45725" marB="45725" anchor="ctr"/>
                </a:tc>
                <a:extLst>
                  <a:ext uri="{0D108BD9-81ED-4DB2-BD59-A6C34878D82A}">
                    <a16:rowId xmlns:a16="http://schemas.microsoft.com/office/drawing/2014/main" val="10000"/>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max_depth</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4</a:t>
                      </a:r>
                    </a:p>
                  </a:txBody>
                  <a:tcPr marL="45725" marR="45725" marT="45725" marB="45725" anchor="ctr"/>
                </a:tc>
                <a:extLst>
                  <a:ext uri="{0D108BD9-81ED-4DB2-BD59-A6C34878D82A}">
                    <a16:rowId xmlns:a16="http://schemas.microsoft.com/office/drawing/2014/main" val="10001"/>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learning_rate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just" rtl="0">
                        <a:spcBef>
                          <a:spcPts val="0"/>
                        </a:spcBef>
                        <a:spcAft>
                          <a:spcPts val="0"/>
                        </a:spcAft>
                        <a:buNone/>
                      </a:pPr>
                      <a:r>
                        <a:rPr lang="en" sz="1200">
                          <a:solidFill>
                            <a:srgbClr val="000000"/>
                          </a:solidFill>
                          <a:latin typeface="Open Sans"/>
                        </a:rPr>
                        <a:t>0.1</a:t>
                      </a:r>
                    </a:p>
                  </a:txBody>
                  <a:tcPr marL="45725" marR="45725" marT="45725" marB="45725" anchor="ctr"/>
                </a:tc>
                <a:extLst>
                  <a:ext uri="{0D108BD9-81ED-4DB2-BD59-A6C34878D82A}">
                    <a16:rowId xmlns:a16="http://schemas.microsoft.com/office/drawing/2014/main" val="10002"/>
                  </a:ext>
                </a:extLst>
              </a:tr>
              <a:tr h="365725">
                <a:tc vMerge="1">
                  <a:txBody>
                    <a:bodyPr/>
                    <a:lstStyle/>
                    <a:p>
                      <a:endParaRPr lang="en-US"/>
                    </a:p>
                  </a:txBody>
                  <a:tcPr/>
                </a:tc>
                <a:tc>
                  <a:txBody>
                    <a:bodyPr/>
                    <a:lstStyle/>
                    <a:p>
                      <a:pPr marL="0" lvl="0" indent="0" algn="l" rtl="0">
                        <a:spcBef>
                          <a:spcPts val="0"/>
                        </a:spcBef>
                        <a:spcAft>
                          <a:spcPts val="0"/>
                        </a:spcAft>
                        <a:buNone/>
                      </a:pPr>
                      <a:r>
                        <a:rPr lang="en" sz="1200">
                          <a:solidFill>
                            <a:srgbClr val="000000"/>
                          </a:solidFill>
                          <a:latin typeface="Open Sans"/>
                        </a:rPr>
                        <a:t>subsample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0.6</a:t>
                      </a:r>
                    </a:p>
                  </a:txBody>
                  <a:tcPr marL="45725" marR="45725" marT="45725" marB="45725" anchor="ctr"/>
                </a:tc>
                <a:extLst>
                  <a:ext uri="{0D108BD9-81ED-4DB2-BD59-A6C34878D82A}">
                    <a16:rowId xmlns:a16="http://schemas.microsoft.com/office/drawing/2014/main" val="10003"/>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colsample_bytree</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0.6</a:t>
                      </a:r>
                    </a:p>
                  </a:txBody>
                  <a:tcPr marL="45725" marR="45725" marT="45725" marB="45725" anchor="ctr"/>
                </a:tc>
                <a:extLst>
                  <a:ext uri="{0D108BD9-81ED-4DB2-BD59-A6C34878D82A}">
                    <a16:rowId xmlns:a16="http://schemas.microsoft.com/office/drawing/2014/main" val="10004"/>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min_child_samples</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10</a:t>
                      </a:r>
                    </a:p>
                  </a:txBody>
                  <a:tcPr marL="45725" marR="45725" marT="45725" marB="45725" anchor="ctr"/>
                </a:tc>
                <a:extLst>
                  <a:ext uri="{0D108BD9-81ED-4DB2-BD59-A6C34878D82A}">
                    <a16:rowId xmlns:a16="http://schemas.microsoft.com/office/drawing/2014/main" val="10005"/>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reg_alpha</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a:t>
                      </a:r>
                    </a:p>
                  </a:txBody>
                  <a:tcPr marL="45725" marR="45725" marT="45725" marB="45725" anchor="ctr"/>
                </a:tc>
                <a:extLst>
                  <a:ext uri="{0D108BD9-81ED-4DB2-BD59-A6C34878D82A}">
                    <a16:rowId xmlns:a16="http://schemas.microsoft.com/office/drawing/2014/main" val="10006"/>
                  </a:ext>
                </a:extLst>
              </a:tr>
              <a:tr h="365725">
                <a:tc vMerge="1">
                  <a:txBody>
                    <a:bodyPr/>
                    <a:lstStyle/>
                    <a:p>
                      <a:endParaRPr lang="en-US"/>
                    </a:p>
                  </a:txBody>
                  <a:tcPr/>
                </a:tc>
                <a:tc>
                  <a:txBody>
                    <a:bodyPr/>
                    <a:lstStyle/>
                    <a:p>
                      <a:pPr marL="0" lvl="0" indent="0" algn="l" rtl="0">
                        <a:spcBef>
                          <a:spcPts val="0"/>
                        </a:spcBef>
                        <a:spcAft>
                          <a:spcPts val="0"/>
                        </a:spcAft>
                        <a:buNone/>
                      </a:pPr>
                      <a:r>
                        <a:rPr lang="en" sz="1200" err="1">
                          <a:solidFill>
                            <a:srgbClr val="000000"/>
                          </a:solidFill>
                          <a:latin typeface="Open Sans"/>
                        </a:rPr>
                        <a:t>reg_lambda</a:t>
                      </a:r>
                      <a:endParaRPr sz="1200">
                        <a:solidFill>
                          <a:srgbClr val="000000"/>
                        </a:solidFill>
                        <a:latin typeface="Open Sans"/>
                      </a:endParaRPr>
                    </a:p>
                  </a:txBody>
                  <a:tcPr marL="45725" marR="45725" marT="45725" marB="45725" anchor="ctr">
                    <a:solidFill>
                      <a:srgbClr val="C9DAF8"/>
                    </a:solidFill>
                  </a:tcPr>
                </a:tc>
                <a:tc>
                  <a:txBody>
                    <a:bodyPr/>
                    <a:lstStyle/>
                    <a:p>
                      <a:pPr marL="0" lvl="0" indent="0" algn="l" rtl="0">
                        <a:spcBef>
                          <a:spcPts val="0"/>
                        </a:spcBef>
                        <a:spcAft>
                          <a:spcPts val="0"/>
                        </a:spcAft>
                        <a:buNone/>
                      </a:pPr>
                      <a:r>
                        <a:rPr lang="en" sz="1200">
                          <a:solidFill>
                            <a:srgbClr val="000000"/>
                          </a:solidFill>
                          <a:latin typeface="Open Sans"/>
                        </a:rPr>
                        <a:t>0.1</a:t>
                      </a:r>
                    </a:p>
                  </a:txBody>
                  <a:tcPr marL="45725" marR="45725" marT="45725" marB="45725" anchor="ctr"/>
                </a:tc>
                <a:extLst>
                  <a:ext uri="{0D108BD9-81ED-4DB2-BD59-A6C34878D82A}">
                    <a16:rowId xmlns:a16="http://schemas.microsoft.com/office/drawing/2014/main" val="10007"/>
                  </a:ext>
                </a:extLst>
              </a:tr>
            </a:tbl>
          </a:graphicData>
        </a:graphic>
      </p:graphicFrame>
      <p:sp>
        <p:nvSpPr>
          <p:cNvPr id="1220" name="Google Shape;1220;p90"/>
          <p:cNvSpPr txBox="1"/>
          <p:nvPr/>
        </p:nvSpPr>
        <p:spPr>
          <a:xfrm>
            <a:off x="2086712" y="1354475"/>
            <a:ext cx="5466300" cy="361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b="1"/>
              <a:t>Optimal Parameters for Hyperparameter Tuning</a:t>
            </a:r>
            <a:endParaRPr sz="1600"/>
          </a:p>
        </p:txBody>
      </p:sp>
      <p:pic>
        <p:nvPicPr>
          <p:cNvPr id="2" name="Camera 1">
            <a:extLst>
              <a:ext uri="{FF2B5EF4-FFF2-40B4-BE49-F238E27FC236}">
                <a16:creationId xmlns:a16="http://schemas.microsoft.com/office/drawing/2014/main" id="{273334EA-81EF-9D37-B3CD-2F6C47BA7D8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35094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Importance</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pic>
        <p:nvPicPr>
          <p:cNvPr id="2" name="Untitled video - Made with Clipchamp (2)">
            <a:hlinkClick r:id="" action="ppaction://media"/>
            <a:extLst>
              <a:ext uri="{FF2B5EF4-FFF2-40B4-BE49-F238E27FC236}">
                <a16:creationId xmlns:a16="http://schemas.microsoft.com/office/drawing/2014/main" id="{9FE71B8E-A82D-B090-EF11-518ED5A9B4E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689" t="41702" r="6121" b="9640"/>
          <a:stretch/>
        </p:blipFill>
        <p:spPr>
          <a:xfrm>
            <a:off x="409375" y="1320381"/>
            <a:ext cx="8357940" cy="2593964"/>
          </a:xfrm>
          <a:prstGeom prst="rect">
            <a:avLst/>
          </a:prstGeom>
        </p:spPr>
      </p:pic>
      <p:sp>
        <p:nvSpPr>
          <p:cNvPr id="6" name="Text Placeholder 2">
            <a:extLst>
              <a:ext uri="{FF2B5EF4-FFF2-40B4-BE49-F238E27FC236}">
                <a16:creationId xmlns:a16="http://schemas.microsoft.com/office/drawing/2014/main" id="{1B6A9206-CEB1-C997-311D-1C5FD4362445}"/>
              </a:ext>
            </a:extLst>
          </p:cNvPr>
          <p:cNvSpPr txBox="1">
            <a:spLocks/>
          </p:cNvSpPr>
          <p:nvPr/>
        </p:nvSpPr>
        <p:spPr>
          <a:xfrm>
            <a:off x="337082" y="3914345"/>
            <a:ext cx="8502525" cy="63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2100"/>
              <a:buFont typeface="Open Sans"/>
              <a:buChar char="■"/>
              <a:defRPr sz="1400" b="0" i="0" u="none" strike="noStrike" cap="none">
                <a:solidFill>
                  <a:schemeClr val="dk2"/>
                </a:solidFill>
                <a:latin typeface="Open Sans"/>
                <a:ea typeface="Open Sans"/>
                <a:cs typeface="Open Sans"/>
                <a:sym typeface="Open Sans"/>
              </a:defRPr>
            </a:lvl9pPr>
          </a:lstStyle>
          <a:p>
            <a:r>
              <a:rPr lang="en-US" sz="1600" b="1">
                <a:latin typeface="Open Sans Medium" panose="020B0604020202020204" charset="0"/>
                <a:ea typeface="Open Sans Medium" panose="020B0604020202020204" charset="0"/>
                <a:cs typeface="Open Sans Medium" panose="020B0604020202020204" charset="0"/>
              </a:rPr>
              <a:t>Lesion_1 and </a:t>
            </a:r>
            <a:r>
              <a:rPr lang="en-US" sz="1600" b="1" err="1">
                <a:latin typeface="Open Sans Medium" panose="020B0604020202020204" charset="0"/>
                <a:ea typeface="Open Sans Medium" panose="020B0604020202020204" charset="0"/>
                <a:cs typeface="Open Sans Medium" panose="020B0604020202020204" charset="0"/>
              </a:rPr>
              <a:t>hospital_number</a:t>
            </a:r>
            <a:r>
              <a:rPr lang="en-US" sz="1600" b="1">
                <a:latin typeface="Open Sans Medium" panose="020B0604020202020204" charset="0"/>
                <a:ea typeface="Open Sans Medium" panose="020B0604020202020204" charset="0"/>
                <a:cs typeface="Open Sans Medium" panose="020B0604020202020204" charset="0"/>
              </a:rPr>
              <a:t> are the two most important features</a:t>
            </a:r>
          </a:p>
          <a:p>
            <a:r>
              <a:rPr lang="en-US" sz="1600" b="1">
                <a:latin typeface="Open Sans Medium" panose="020B0604020202020204" charset="0"/>
                <a:ea typeface="Open Sans Medium" panose="020B0604020202020204" charset="0"/>
                <a:cs typeface="Open Sans Medium" panose="020B0604020202020204" charset="0"/>
              </a:rPr>
              <a:t>Pain has relatively lower importance compared to the top-ranked features</a:t>
            </a:r>
            <a:endParaRPr lang="en-SG" sz="1600" b="1">
              <a:latin typeface="Open Sans Medium" panose="020B0604020202020204" charset="0"/>
              <a:ea typeface="Open Sans Medium" panose="020B0604020202020204" charset="0"/>
              <a:cs typeface="Open Sans Medium" panose="020B0604020202020204" charset="0"/>
            </a:endParaRPr>
          </a:p>
        </p:txBody>
      </p:sp>
      <p:pic>
        <p:nvPicPr>
          <p:cNvPr id="3" name="Camera 2">
            <a:extLst>
              <a:ext uri="{FF2B5EF4-FFF2-40B4-BE49-F238E27FC236}">
                <a16:creationId xmlns:a16="http://schemas.microsoft.com/office/drawing/2014/main" id="{582EA96C-4EA5-2350-157A-2E291962A59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857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Chosen Solution Novelty</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grpSp>
        <p:nvGrpSpPr>
          <p:cNvPr id="1231" name="Google Shape;1465;p42">
            <a:extLst>
              <a:ext uri="{FF2B5EF4-FFF2-40B4-BE49-F238E27FC236}">
                <a16:creationId xmlns:a16="http://schemas.microsoft.com/office/drawing/2014/main" id="{ABD72EAA-B9BA-7CFD-EC39-ADC0C6BF65AE}"/>
              </a:ext>
            </a:extLst>
          </p:cNvPr>
          <p:cNvGrpSpPr/>
          <p:nvPr/>
        </p:nvGrpSpPr>
        <p:grpSpPr>
          <a:xfrm>
            <a:off x="720455" y="1085147"/>
            <a:ext cx="7811224" cy="3764439"/>
            <a:chOff x="459200" y="1338350"/>
            <a:chExt cx="8220236" cy="3624879"/>
          </a:xfrm>
        </p:grpSpPr>
        <p:sp>
          <p:nvSpPr>
            <p:cNvPr id="1232" name="Google Shape;1466;p42">
              <a:extLst>
                <a:ext uri="{FF2B5EF4-FFF2-40B4-BE49-F238E27FC236}">
                  <a16:creationId xmlns:a16="http://schemas.microsoft.com/office/drawing/2014/main" id="{B105422A-017D-11DA-DA54-D1CA5AA986C6}"/>
                </a:ext>
              </a:extLst>
            </p:cNvPr>
            <p:cNvSpPr/>
            <p:nvPr/>
          </p:nvSpPr>
          <p:spPr>
            <a:xfrm>
              <a:off x="459200" y="1338350"/>
              <a:ext cx="8220236" cy="1057589"/>
            </a:xfrm>
            <a:custGeom>
              <a:avLst/>
              <a:gdLst/>
              <a:ahLst/>
              <a:cxnLst/>
              <a:rect l="l" t="t" r="r" b="b"/>
              <a:pathLst>
                <a:path w="23435" h="2440" extrusionOk="0">
                  <a:moveTo>
                    <a:pt x="132" y="0"/>
                  </a:moveTo>
                  <a:cubicBezTo>
                    <a:pt x="54" y="0"/>
                    <a:pt x="1" y="53"/>
                    <a:pt x="1" y="132"/>
                  </a:cubicBezTo>
                  <a:lnTo>
                    <a:pt x="1" y="2306"/>
                  </a:lnTo>
                  <a:cubicBezTo>
                    <a:pt x="1" y="2386"/>
                    <a:pt x="54" y="2439"/>
                    <a:pt x="132" y="2439"/>
                  </a:cubicBezTo>
                  <a:lnTo>
                    <a:pt x="23301" y="2439"/>
                  </a:lnTo>
                  <a:cubicBezTo>
                    <a:pt x="23382" y="2439"/>
                    <a:pt x="23435" y="2386"/>
                    <a:pt x="23435" y="2306"/>
                  </a:cubicBezTo>
                  <a:lnTo>
                    <a:pt x="23435" y="132"/>
                  </a:lnTo>
                  <a:cubicBezTo>
                    <a:pt x="23435" y="53"/>
                    <a:pt x="23382" y="0"/>
                    <a:pt x="23301" y="0"/>
                  </a:cubicBezTo>
                  <a:close/>
                </a:path>
              </a:pathLst>
            </a:custGeom>
            <a:solidFill>
              <a:schemeClr val="accent2">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sp>
          <p:nvSpPr>
            <p:cNvPr id="1233" name="Google Shape;1467;p42">
              <a:extLst>
                <a:ext uri="{FF2B5EF4-FFF2-40B4-BE49-F238E27FC236}">
                  <a16:creationId xmlns:a16="http://schemas.microsoft.com/office/drawing/2014/main" id="{F86B0D31-FAA8-DB1C-AFB6-A17A94EF4B43}"/>
                </a:ext>
              </a:extLst>
            </p:cNvPr>
            <p:cNvSpPr/>
            <p:nvPr/>
          </p:nvSpPr>
          <p:spPr>
            <a:xfrm>
              <a:off x="459211" y="1338350"/>
              <a:ext cx="1674213" cy="1057589"/>
            </a:xfrm>
            <a:custGeom>
              <a:avLst/>
              <a:gdLst/>
              <a:ahLst/>
              <a:cxnLst/>
              <a:rect l="l" t="t" r="r" b="b"/>
              <a:pathLst>
                <a:path w="4773" h="2440" extrusionOk="0">
                  <a:moveTo>
                    <a:pt x="185" y="0"/>
                  </a:moveTo>
                  <a:cubicBezTo>
                    <a:pt x="79" y="0"/>
                    <a:pt x="1" y="79"/>
                    <a:pt x="1" y="185"/>
                  </a:cubicBezTo>
                  <a:lnTo>
                    <a:pt x="1" y="2280"/>
                  </a:lnTo>
                  <a:cubicBezTo>
                    <a:pt x="1" y="2359"/>
                    <a:pt x="79" y="2439"/>
                    <a:pt x="185" y="2439"/>
                  </a:cubicBezTo>
                  <a:lnTo>
                    <a:pt x="4773" y="2439"/>
                  </a:lnTo>
                  <a:lnTo>
                    <a:pt x="4773" y="0"/>
                  </a:lnTo>
                  <a:close/>
                </a:path>
              </a:pathLst>
            </a:custGeom>
            <a:solidFill>
              <a:srgbClr val="ACE8E1"/>
            </a:solidFill>
            <a:ln>
              <a:solidFill>
                <a:schemeClr val="accent6">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sp>
          <p:nvSpPr>
            <p:cNvPr id="1234" name="Google Shape;1468;p42">
              <a:extLst>
                <a:ext uri="{FF2B5EF4-FFF2-40B4-BE49-F238E27FC236}">
                  <a16:creationId xmlns:a16="http://schemas.microsoft.com/office/drawing/2014/main" id="{34503EB9-883E-66E4-5563-DF7FF9A34DEA}"/>
                </a:ext>
              </a:extLst>
            </p:cNvPr>
            <p:cNvSpPr/>
            <p:nvPr/>
          </p:nvSpPr>
          <p:spPr>
            <a:xfrm>
              <a:off x="459200" y="2611986"/>
              <a:ext cx="8220236" cy="983035"/>
            </a:xfrm>
            <a:custGeom>
              <a:avLst/>
              <a:gdLst/>
              <a:ahLst/>
              <a:cxnLst/>
              <a:rect l="l" t="t" r="r" b="b"/>
              <a:pathLst>
                <a:path w="23435" h="2439" extrusionOk="0">
                  <a:moveTo>
                    <a:pt x="132" y="0"/>
                  </a:moveTo>
                  <a:cubicBezTo>
                    <a:pt x="54" y="0"/>
                    <a:pt x="1" y="53"/>
                    <a:pt x="1" y="134"/>
                  </a:cubicBezTo>
                  <a:lnTo>
                    <a:pt x="1" y="2333"/>
                  </a:lnTo>
                  <a:cubicBezTo>
                    <a:pt x="1" y="2386"/>
                    <a:pt x="54" y="2439"/>
                    <a:pt x="132" y="2439"/>
                  </a:cubicBezTo>
                  <a:lnTo>
                    <a:pt x="23301" y="2439"/>
                  </a:lnTo>
                  <a:cubicBezTo>
                    <a:pt x="23382" y="2439"/>
                    <a:pt x="23435" y="2386"/>
                    <a:pt x="23435" y="2333"/>
                  </a:cubicBezTo>
                  <a:lnTo>
                    <a:pt x="23435" y="134"/>
                  </a:lnTo>
                  <a:cubicBezTo>
                    <a:pt x="23435" y="53"/>
                    <a:pt x="23382" y="0"/>
                    <a:pt x="23301"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sp>
          <p:nvSpPr>
            <p:cNvPr id="1235" name="Google Shape;1469;p42">
              <a:extLst>
                <a:ext uri="{FF2B5EF4-FFF2-40B4-BE49-F238E27FC236}">
                  <a16:creationId xmlns:a16="http://schemas.microsoft.com/office/drawing/2014/main" id="{F1656452-E37D-D5EF-9F6C-D9148A00E63A}"/>
                </a:ext>
              </a:extLst>
            </p:cNvPr>
            <p:cNvSpPr/>
            <p:nvPr/>
          </p:nvSpPr>
          <p:spPr>
            <a:xfrm>
              <a:off x="459211" y="2611985"/>
              <a:ext cx="1674213" cy="983034"/>
            </a:xfrm>
            <a:custGeom>
              <a:avLst/>
              <a:gdLst/>
              <a:ahLst/>
              <a:cxnLst/>
              <a:rect l="l" t="t" r="r" b="b"/>
              <a:pathLst>
                <a:path w="4773" h="2439" extrusionOk="0">
                  <a:moveTo>
                    <a:pt x="185" y="0"/>
                  </a:moveTo>
                  <a:cubicBezTo>
                    <a:pt x="79" y="0"/>
                    <a:pt x="1" y="81"/>
                    <a:pt x="1" y="187"/>
                  </a:cubicBezTo>
                  <a:lnTo>
                    <a:pt x="1" y="2280"/>
                  </a:lnTo>
                  <a:cubicBezTo>
                    <a:pt x="1" y="2360"/>
                    <a:pt x="79" y="2439"/>
                    <a:pt x="185" y="2439"/>
                  </a:cubicBezTo>
                  <a:lnTo>
                    <a:pt x="4773" y="2439"/>
                  </a:lnTo>
                  <a:lnTo>
                    <a:pt x="4773" y="0"/>
                  </a:lnTo>
                  <a:close/>
                </a:path>
              </a:pathLst>
            </a:custGeom>
            <a:solidFill>
              <a:srgbClr val="C2EA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sp>
          <p:nvSpPr>
            <p:cNvPr id="1236" name="Google Shape;1470;p42">
              <a:extLst>
                <a:ext uri="{FF2B5EF4-FFF2-40B4-BE49-F238E27FC236}">
                  <a16:creationId xmlns:a16="http://schemas.microsoft.com/office/drawing/2014/main" id="{455F957D-6CE7-0C66-343D-BFCEFAAFD227}"/>
                </a:ext>
              </a:extLst>
            </p:cNvPr>
            <p:cNvSpPr/>
            <p:nvPr/>
          </p:nvSpPr>
          <p:spPr>
            <a:xfrm>
              <a:off x="459200" y="3885972"/>
              <a:ext cx="8220236" cy="1077257"/>
            </a:xfrm>
            <a:custGeom>
              <a:avLst/>
              <a:gdLst/>
              <a:ahLst/>
              <a:cxnLst/>
              <a:rect l="l" t="t" r="r" b="b"/>
              <a:pathLst>
                <a:path w="23435" h="2466" extrusionOk="0">
                  <a:moveTo>
                    <a:pt x="132" y="1"/>
                  </a:moveTo>
                  <a:cubicBezTo>
                    <a:pt x="54" y="1"/>
                    <a:pt x="1" y="54"/>
                    <a:pt x="1" y="132"/>
                  </a:cubicBezTo>
                  <a:lnTo>
                    <a:pt x="1" y="2334"/>
                  </a:lnTo>
                  <a:cubicBezTo>
                    <a:pt x="1" y="2412"/>
                    <a:pt x="54" y="2465"/>
                    <a:pt x="132" y="2465"/>
                  </a:cubicBezTo>
                  <a:lnTo>
                    <a:pt x="23301" y="2465"/>
                  </a:lnTo>
                  <a:cubicBezTo>
                    <a:pt x="23382" y="2465"/>
                    <a:pt x="23435" y="2412"/>
                    <a:pt x="23435" y="2334"/>
                  </a:cubicBezTo>
                  <a:lnTo>
                    <a:pt x="23435" y="132"/>
                  </a:lnTo>
                  <a:cubicBezTo>
                    <a:pt x="23435" y="54"/>
                    <a:pt x="23382" y="1"/>
                    <a:pt x="23301" y="1"/>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sp>
          <p:nvSpPr>
            <p:cNvPr id="1237" name="Google Shape;1471;p42">
              <a:extLst>
                <a:ext uri="{FF2B5EF4-FFF2-40B4-BE49-F238E27FC236}">
                  <a16:creationId xmlns:a16="http://schemas.microsoft.com/office/drawing/2014/main" id="{C176F193-C8DE-30E0-0AF3-41B1E70007CB}"/>
                </a:ext>
              </a:extLst>
            </p:cNvPr>
            <p:cNvSpPr/>
            <p:nvPr/>
          </p:nvSpPr>
          <p:spPr>
            <a:xfrm>
              <a:off x="459211" y="3885971"/>
              <a:ext cx="1674213" cy="1077257"/>
            </a:xfrm>
            <a:custGeom>
              <a:avLst/>
              <a:gdLst/>
              <a:ahLst/>
              <a:cxnLst/>
              <a:rect l="l" t="t" r="r" b="b"/>
              <a:pathLst>
                <a:path w="4773" h="2466" extrusionOk="0">
                  <a:moveTo>
                    <a:pt x="185" y="1"/>
                  </a:moveTo>
                  <a:cubicBezTo>
                    <a:pt x="79" y="1"/>
                    <a:pt x="1" y="79"/>
                    <a:pt x="1" y="185"/>
                  </a:cubicBezTo>
                  <a:lnTo>
                    <a:pt x="1" y="2281"/>
                  </a:lnTo>
                  <a:cubicBezTo>
                    <a:pt x="1" y="2387"/>
                    <a:pt x="79" y="2465"/>
                    <a:pt x="185" y="2465"/>
                  </a:cubicBezTo>
                  <a:lnTo>
                    <a:pt x="4773" y="2465"/>
                  </a:lnTo>
                  <a:lnTo>
                    <a:pt x="4773" y="1"/>
                  </a:lnTo>
                  <a:close/>
                </a:path>
              </a:pathLst>
            </a:custGeom>
            <a:solidFill>
              <a:schemeClr val="tx2">
                <a:lumMod val="60000"/>
                <a:lumOff val="40000"/>
              </a:schemeClr>
            </a:solidFill>
            <a:ln>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Open Sans Medium" panose="020B0604020202020204" charset="0"/>
                <a:ea typeface="Open Sans Medium" panose="020B0604020202020204" charset="0"/>
                <a:cs typeface="Open Sans Medium" panose="020B0604020202020204" charset="0"/>
              </a:endParaRPr>
            </a:p>
          </p:txBody>
        </p:sp>
      </p:grpSp>
      <p:sp>
        <p:nvSpPr>
          <p:cNvPr id="1239" name="Google Shape;1473;p42">
            <a:extLst>
              <a:ext uri="{FF2B5EF4-FFF2-40B4-BE49-F238E27FC236}">
                <a16:creationId xmlns:a16="http://schemas.microsoft.com/office/drawing/2014/main" id="{633F2EDD-1C89-0A5C-8767-4E39A8889133}"/>
              </a:ext>
            </a:extLst>
          </p:cNvPr>
          <p:cNvSpPr txBox="1"/>
          <p:nvPr/>
        </p:nvSpPr>
        <p:spPr>
          <a:xfrm>
            <a:off x="637390" y="1446419"/>
            <a:ext cx="1783488" cy="427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US" sz="15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Handling Imbalanced Classes</a:t>
            </a:r>
            <a:endParaRPr sz="1500" b="1">
              <a:latin typeface="Open Sans Medium" panose="020B0604020202020204" charset="0"/>
              <a:ea typeface="Open Sans Medium" panose="020B0604020202020204" charset="0"/>
              <a:cs typeface="Open Sans Medium" panose="020B0604020202020204" charset="0"/>
              <a:sym typeface="Roboto"/>
            </a:endParaRPr>
          </a:p>
        </p:txBody>
      </p:sp>
      <p:sp>
        <p:nvSpPr>
          <p:cNvPr id="1241" name="Google Shape;1475;p42">
            <a:extLst>
              <a:ext uri="{FF2B5EF4-FFF2-40B4-BE49-F238E27FC236}">
                <a16:creationId xmlns:a16="http://schemas.microsoft.com/office/drawing/2014/main" id="{5A06251F-7A92-0D90-7AE4-FA9D0164674B}"/>
              </a:ext>
            </a:extLst>
          </p:cNvPr>
          <p:cNvSpPr txBox="1"/>
          <p:nvPr/>
        </p:nvSpPr>
        <p:spPr>
          <a:xfrm>
            <a:off x="787136" y="2783829"/>
            <a:ext cx="1449536" cy="2939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SG" sz="15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Dynamic Feature Selection</a:t>
            </a:r>
            <a:endParaRPr sz="1500" b="1">
              <a:latin typeface="Open Sans Medium" panose="020B0604020202020204" charset="0"/>
              <a:ea typeface="Open Sans Medium" panose="020B0604020202020204" charset="0"/>
              <a:cs typeface="Open Sans Medium" panose="020B0604020202020204" charset="0"/>
              <a:sym typeface="Roboto"/>
            </a:endParaRPr>
          </a:p>
        </p:txBody>
      </p:sp>
      <p:sp>
        <p:nvSpPr>
          <p:cNvPr id="1246" name="Google Shape;1475;p42">
            <a:extLst>
              <a:ext uri="{FF2B5EF4-FFF2-40B4-BE49-F238E27FC236}">
                <a16:creationId xmlns:a16="http://schemas.microsoft.com/office/drawing/2014/main" id="{30F7B777-3A6A-EC28-21FA-C88CE04D8239}"/>
              </a:ext>
            </a:extLst>
          </p:cNvPr>
          <p:cNvSpPr txBox="1"/>
          <p:nvPr/>
        </p:nvSpPr>
        <p:spPr>
          <a:xfrm>
            <a:off x="804366" y="4143224"/>
            <a:ext cx="1449536" cy="293990"/>
          </a:xfrm>
          <a:prstGeom prst="rect">
            <a:avLst/>
          </a:prstGeom>
          <a:noFill/>
          <a:ln>
            <a:noFill/>
          </a:ln>
        </p:spPr>
        <p:txBody>
          <a:bodyPr spcFirstLastPara="1" wrap="square" lIns="91425" tIns="91425" rIns="91425" bIns="91425" anchor="ctr" anchorCtr="0">
            <a:noAutofit/>
          </a:bodyPr>
          <a:lstStyle/>
          <a:p>
            <a:pPr algn="ctr" rtl="0" fontAlgn="base">
              <a:spcBef>
                <a:spcPts val="0"/>
              </a:spcBef>
              <a:spcAft>
                <a:spcPts val="0"/>
              </a:spcAft>
            </a:pPr>
            <a:r>
              <a:rPr lang="en-US" sz="15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Early Stopping</a:t>
            </a:r>
          </a:p>
        </p:txBody>
      </p:sp>
      <p:pic>
        <p:nvPicPr>
          <p:cNvPr id="1026" name="Picture 2">
            <a:extLst>
              <a:ext uri="{FF2B5EF4-FFF2-40B4-BE49-F238E27FC236}">
                <a16:creationId xmlns:a16="http://schemas.microsoft.com/office/drawing/2014/main" id="{B2F1B1DA-3B99-4CDE-1EA9-B914026AD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375" y="1084484"/>
            <a:ext cx="5638800" cy="590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97D423-E253-757A-41AD-168F6B9EF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375" y="2413066"/>
            <a:ext cx="54959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141E8F-957B-552C-4C4A-0F8D351CD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375" y="3736615"/>
            <a:ext cx="5392930" cy="1112970"/>
          </a:xfrm>
          <a:prstGeom prst="rect">
            <a:avLst/>
          </a:prstGeom>
          <a:noFill/>
          <a:extLst>
            <a:ext uri="{909E8E84-426E-40DD-AFC4-6F175D3DCCD1}">
              <a14:hiddenFill xmlns:a14="http://schemas.microsoft.com/office/drawing/2010/main">
                <a:solidFill>
                  <a:srgbClr val="FFFFFF"/>
                </a:solidFill>
              </a14:hiddenFill>
            </a:ext>
          </a:extLst>
        </p:spPr>
      </p:pic>
      <p:sp>
        <p:nvSpPr>
          <p:cNvPr id="1249" name="TextBox 1248">
            <a:extLst>
              <a:ext uri="{FF2B5EF4-FFF2-40B4-BE49-F238E27FC236}">
                <a16:creationId xmlns:a16="http://schemas.microsoft.com/office/drawing/2014/main" id="{860838B1-BD3D-F6A1-2C5F-863CD11B2F40}"/>
              </a:ext>
            </a:extLst>
          </p:cNvPr>
          <p:cNvSpPr txBox="1"/>
          <p:nvPr/>
        </p:nvSpPr>
        <p:spPr>
          <a:xfrm>
            <a:off x="2309367" y="1711087"/>
            <a:ext cx="6265599" cy="461665"/>
          </a:xfrm>
          <a:prstGeom prst="rect">
            <a:avLst/>
          </a:prstGeom>
          <a:noFill/>
        </p:spPr>
        <p:txBody>
          <a:bodyPr wrap="square">
            <a:spAutoFit/>
          </a:bodyPr>
          <a:lstStyle/>
          <a:p>
            <a:r>
              <a:rPr lang="en-US" sz="12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SMOTE + Tomek Links to remove Tomek links, which are noisy samples. </a:t>
            </a:r>
          </a:p>
          <a:p>
            <a:r>
              <a:rPr lang="en-US" sz="12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This reduces bias and improves class separability</a:t>
            </a:r>
            <a:endParaRPr lang="en-SG" sz="1200" b="1">
              <a:latin typeface="Open Sans Medium" panose="020B0604020202020204" charset="0"/>
              <a:ea typeface="Open Sans Medium" panose="020B0604020202020204" charset="0"/>
              <a:cs typeface="Open Sans Medium" panose="020B0604020202020204" charset="0"/>
            </a:endParaRPr>
          </a:p>
        </p:txBody>
      </p:sp>
      <p:sp>
        <p:nvSpPr>
          <p:cNvPr id="1251" name="TextBox 1250">
            <a:extLst>
              <a:ext uri="{FF2B5EF4-FFF2-40B4-BE49-F238E27FC236}">
                <a16:creationId xmlns:a16="http://schemas.microsoft.com/office/drawing/2014/main" id="{5671A02C-4BB8-90F0-10E4-83E1B16E7528}"/>
              </a:ext>
            </a:extLst>
          </p:cNvPr>
          <p:cNvSpPr txBox="1"/>
          <p:nvPr/>
        </p:nvSpPr>
        <p:spPr>
          <a:xfrm>
            <a:off x="2309367" y="2930824"/>
            <a:ext cx="6149617" cy="461665"/>
          </a:xfrm>
          <a:prstGeom prst="rect">
            <a:avLst/>
          </a:prstGeom>
          <a:noFill/>
        </p:spPr>
        <p:txBody>
          <a:bodyPr wrap="square">
            <a:spAutoFit/>
          </a:bodyPr>
          <a:lstStyle/>
          <a:p>
            <a:r>
              <a:rPr lang="en-US" sz="1200" b="1">
                <a:latin typeface="Open Sans Medium" panose="020B0604020202020204" charset="0"/>
                <a:ea typeface="Open Sans Medium" panose="020B0604020202020204" charset="0"/>
                <a:cs typeface="Open Sans Medium" panose="020B0604020202020204" charset="0"/>
              </a:rPr>
              <a:t>I</a:t>
            </a:r>
            <a:r>
              <a:rPr lang="en-US" sz="12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mplemented Recursive Feature Elimination with </a:t>
            </a:r>
            <a:r>
              <a:rPr lang="en-US" sz="1200" b="1" i="0" u="none" strike="noStrike" err="1">
                <a:solidFill>
                  <a:srgbClr val="000000"/>
                </a:solidFill>
                <a:effectLst/>
                <a:latin typeface="Open Sans Medium" panose="020B0604020202020204" charset="0"/>
                <a:ea typeface="Open Sans Medium" panose="020B0604020202020204" charset="0"/>
                <a:cs typeface="Open Sans Medium" panose="020B0604020202020204" charset="0"/>
              </a:rPr>
              <a:t>LightGBM</a:t>
            </a:r>
            <a:r>
              <a:rPr lang="en-US" sz="1200" b="1" i="0" u="none" strike="noStrike">
                <a:solidFill>
                  <a:srgbClr val="000000"/>
                </a:solidFill>
                <a:effectLst/>
                <a:latin typeface="Open Sans Medium" panose="020B0604020202020204" charset="0"/>
                <a:ea typeface="Open Sans Medium" panose="020B0604020202020204" charset="0"/>
                <a:cs typeface="Open Sans Medium" panose="020B0604020202020204" charset="0"/>
              </a:rPr>
              <a:t> to dynamically choose the best features based on importance.</a:t>
            </a:r>
            <a:endParaRPr lang="en-SG" sz="1200" b="1">
              <a:latin typeface="Open Sans Medium" panose="020B0604020202020204" charset="0"/>
              <a:ea typeface="Open Sans Medium" panose="020B0604020202020204" charset="0"/>
              <a:cs typeface="Open Sans Medium" panose="020B0604020202020204" charset="0"/>
            </a:endParaRPr>
          </a:p>
        </p:txBody>
      </p:sp>
      <p:pic>
        <p:nvPicPr>
          <p:cNvPr id="2" name="Camera 1">
            <a:extLst>
              <a:ext uri="{FF2B5EF4-FFF2-40B4-BE49-F238E27FC236}">
                <a16:creationId xmlns:a16="http://schemas.microsoft.com/office/drawing/2014/main" id="{03620F95-5B8E-8CF5-6C67-2A531FE543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26967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5"/>
          <p:cNvSpPr txBox="1">
            <a:spLocks noGrp="1"/>
          </p:cNvSpPr>
          <p:nvPr>
            <p:ph type="title"/>
          </p:nvPr>
        </p:nvSpPr>
        <p:spPr>
          <a:xfrm>
            <a:off x="540000" y="284675"/>
            <a:ext cx="80640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 of LightGBM and Ensemble Learning</a:t>
            </a:r>
            <a:endParaRPr/>
          </a:p>
        </p:txBody>
      </p:sp>
      <p:sp>
        <p:nvSpPr>
          <p:cNvPr id="1519" name="Google Shape;1519;p115"/>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sp>
        <p:nvSpPr>
          <p:cNvPr id="1520" name="Google Shape;1520;p115"/>
          <p:cNvSpPr txBox="1"/>
          <p:nvPr/>
        </p:nvSpPr>
        <p:spPr>
          <a:xfrm>
            <a:off x="4083000" y="1554275"/>
            <a:ext cx="45621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Reasons for Ensemble Underperformance:</a:t>
            </a: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Data Characteristics: </a:t>
            </a:r>
            <a:r>
              <a:rPr lang="en">
                <a:latin typeface="Open Sans"/>
                <a:ea typeface="Open Sans"/>
                <a:cs typeface="Open Sans"/>
                <a:sym typeface="Open Sans"/>
              </a:rPr>
              <a:t>LightGBM better suited for the dataset with 28 features.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Overfitting:</a:t>
            </a:r>
            <a:r>
              <a:rPr lang="en">
                <a:latin typeface="Open Sans"/>
                <a:ea typeface="Open Sans"/>
                <a:cs typeface="Open Sans"/>
                <a:sym typeface="Open Sans"/>
              </a:rPr>
              <a:t> Small dataset (1,235 rows) may cause ensembles to fit noise.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b="1">
                <a:latin typeface="Open Sans"/>
                <a:ea typeface="Open Sans"/>
                <a:cs typeface="Open Sans"/>
                <a:sym typeface="Open Sans"/>
              </a:rPr>
              <a:t>Redundancy of Models: </a:t>
            </a:r>
            <a:r>
              <a:rPr lang="en">
                <a:latin typeface="Open Sans"/>
                <a:ea typeface="Open Sans"/>
                <a:cs typeface="Open Sans"/>
                <a:sym typeface="Open Sans"/>
              </a:rPr>
              <a:t>If LightGBM captures key patterns, adding similar models may not help.</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Conclusion:</a:t>
            </a:r>
            <a:endParaRPr b="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 </a:t>
            </a:r>
            <a:r>
              <a:rPr lang="en" b="1">
                <a:latin typeface="Open Sans"/>
                <a:ea typeface="Open Sans"/>
                <a:cs typeface="Open Sans"/>
                <a:sym typeface="Open Sans"/>
              </a:rPr>
              <a:t>well-tuned single model</a:t>
            </a:r>
            <a:r>
              <a:rPr lang="en">
                <a:latin typeface="Open Sans"/>
                <a:ea typeface="Open Sans"/>
                <a:cs typeface="Open Sans"/>
                <a:sym typeface="Open Sans"/>
              </a:rPr>
              <a:t> can outperform ensembles in specific scenarios.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LightGBM effectively captures relevant patterns, leading to better generalization.</a:t>
            </a:r>
            <a:endParaRPr>
              <a:latin typeface="Open Sans"/>
              <a:ea typeface="Open Sans"/>
              <a:cs typeface="Open Sans"/>
              <a:sym typeface="Open Sans"/>
            </a:endParaRPr>
          </a:p>
        </p:txBody>
      </p:sp>
      <p:graphicFrame>
        <p:nvGraphicFramePr>
          <p:cNvPr id="1521" name="Google Shape;1521;p115"/>
          <p:cNvGraphicFramePr/>
          <p:nvPr/>
        </p:nvGraphicFramePr>
        <p:xfrm>
          <a:off x="429400" y="2362775"/>
          <a:ext cx="3394025" cy="1219140"/>
        </p:xfrm>
        <a:graphic>
          <a:graphicData uri="http://schemas.openxmlformats.org/drawingml/2006/table">
            <a:tbl>
              <a:tblPr>
                <a:noFill/>
                <a:tableStyleId>{1F08D35F-4F27-4C65-B2AB-ED29073AA92A}</a:tableStyleId>
              </a:tblPr>
              <a:tblGrid>
                <a:gridCol w="1222375">
                  <a:extLst>
                    <a:ext uri="{9D8B030D-6E8A-4147-A177-3AD203B41FA5}">
                      <a16:colId xmlns:a16="http://schemas.microsoft.com/office/drawing/2014/main" val="20000"/>
                    </a:ext>
                  </a:extLst>
                </a:gridCol>
                <a:gridCol w="2171650">
                  <a:extLst>
                    <a:ext uri="{9D8B030D-6E8A-4147-A177-3AD203B41FA5}">
                      <a16:colId xmlns:a16="http://schemas.microsoft.com/office/drawing/2014/main" val="20001"/>
                    </a:ext>
                  </a:extLst>
                </a:gridCol>
              </a:tblGrid>
              <a:tr h="571850">
                <a:tc>
                  <a:txBody>
                    <a:bodyPr/>
                    <a:lstStyle/>
                    <a:p>
                      <a:pPr marL="0" lvl="0" indent="0" algn="l" rtl="0">
                        <a:spcBef>
                          <a:spcPts val="0"/>
                        </a:spcBef>
                        <a:spcAft>
                          <a:spcPts val="0"/>
                        </a:spcAft>
                        <a:buNone/>
                      </a:pPr>
                      <a:r>
                        <a:rPr lang="en" b="1">
                          <a:solidFill>
                            <a:srgbClr val="222832"/>
                          </a:solidFill>
                          <a:latin typeface="Open Sans"/>
                          <a:ea typeface="Open Sans"/>
                          <a:cs typeface="Open Sans"/>
                          <a:sym typeface="Open Sans"/>
                        </a:rPr>
                        <a:t>Validation Accuracy</a:t>
                      </a:r>
                      <a:endParaRPr/>
                    </a:p>
                  </a:txBody>
                  <a:tcPr marL="91425" marR="91425" marT="91425" marB="91425">
                    <a:solidFill>
                      <a:schemeClr val="accent5"/>
                    </a:solidFill>
                  </a:tcPr>
                </a:tc>
                <a:tc>
                  <a:txBody>
                    <a:bodyPr/>
                    <a:lstStyle/>
                    <a:p>
                      <a:pPr marL="0" lvl="0" indent="0" algn="l" rtl="0">
                        <a:spcBef>
                          <a:spcPts val="0"/>
                        </a:spcBef>
                        <a:spcAft>
                          <a:spcPts val="0"/>
                        </a:spcAft>
                        <a:buNone/>
                      </a:pPr>
                      <a:r>
                        <a:rPr lang="en">
                          <a:solidFill>
                            <a:srgbClr val="222832"/>
                          </a:solidFill>
                          <a:latin typeface="Open Sans"/>
                          <a:ea typeface="Open Sans"/>
                          <a:cs typeface="Open Sans"/>
                          <a:sym typeface="Open Sans"/>
                        </a:rPr>
                        <a:t>LightGBM (79.94%) &gt; Ensemble (75.20%)</a:t>
                      </a:r>
                      <a:endParaRPr/>
                    </a:p>
                  </a:txBody>
                  <a:tcPr marL="91425" marR="91425" marT="91425" marB="91425"/>
                </a:tc>
                <a:extLst>
                  <a:ext uri="{0D108BD9-81ED-4DB2-BD59-A6C34878D82A}">
                    <a16:rowId xmlns:a16="http://schemas.microsoft.com/office/drawing/2014/main" val="10000"/>
                  </a:ext>
                </a:extLst>
              </a:tr>
              <a:tr h="571850">
                <a:tc>
                  <a:txBody>
                    <a:bodyPr/>
                    <a:lstStyle/>
                    <a:p>
                      <a:pPr marL="0" lvl="0" indent="0" algn="l" rtl="0">
                        <a:spcBef>
                          <a:spcPts val="0"/>
                        </a:spcBef>
                        <a:spcAft>
                          <a:spcPts val="0"/>
                        </a:spcAft>
                        <a:buNone/>
                      </a:pPr>
                      <a:r>
                        <a:rPr lang="en" b="1">
                          <a:latin typeface="Open Sans"/>
                          <a:ea typeface="Open Sans"/>
                          <a:cs typeface="Open Sans"/>
                          <a:sym typeface="Open Sans"/>
                        </a:rPr>
                        <a:t>Training Time</a:t>
                      </a:r>
                      <a:endParaRPr/>
                    </a:p>
                  </a:txBody>
                  <a:tcPr marL="91425" marR="91425" marT="91425" marB="91425">
                    <a:solidFill>
                      <a:schemeClr val="accent5"/>
                    </a:solidFill>
                  </a:tcPr>
                </a:tc>
                <a:tc>
                  <a:txBody>
                    <a:bodyPr/>
                    <a:lstStyle/>
                    <a:p>
                      <a:pPr marL="0" lvl="0" indent="0" algn="l" rtl="0">
                        <a:spcBef>
                          <a:spcPts val="0"/>
                        </a:spcBef>
                        <a:spcAft>
                          <a:spcPts val="0"/>
                        </a:spcAft>
                        <a:buNone/>
                      </a:pPr>
                      <a:r>
                        <a:rPr lang="en">
                          <a:latin typeface="Open Sans"/>
                          <a:ea typeface="Open Sans"/>
                          <a:cs typeface="Open Sans"/>
                          <a:sym typeface="Open Sans"/>
                        </a:rPr>
                        <a:t>LightGBM (150 mins) &lt; Ensemble (180 mins)</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Camera 1">
            <a:extLst>
              <a:ext uri="{FF2B5EF4-FFF2-40B4-BE49-F238E27FC236}">
                <a16:creationId xmlns:a16="http://schemas.microsoft.com/office/drawing/2014/main" id="{80CD41D6-BEA3-AD37-E872-165C38BA6D3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9"/>
          <p:cNvSpPr txBox="1">
            <a:spLocks noGrp="1"/>
          </p:cNvSpPr>
          <p:nvPr>
            <p:ph type="title"/>
          </p:nvPr>
        </p:nvSpPr>
        <p:spPr>
          <a:xfrm>
            <a:off x="710000" y="2585050"/>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212" name="Google Shape;1212;p89"/>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pic>
        <p:nvPicPr>
          <p:cNvPr id="2" name="Camera 1">
            <a:extLst>
              <a:ext uri="{FF2B5EF4-FFF2-40B4-BE49-F238E27FC236}">
                <a16:creationId xmlns:a16="http://schemas.microsoft.com/office/drawing/2014/main" id="{DEACFEF2-54F6-D361-794A-F22A7B36823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4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11"/>
                                        </p:tgtEl>
                                        <p:attrNameLst>
                                          <p:attrName>style.visibility</p:attrName>
                                        </p:attrNameLst>
                                      </p:cBhvr>
                                      <p:to>
                                        <p:strVal val="visible"/>
                                      </p:to>
                                    </p:set>
                                    <p:anim calcmode="lin" valueType="num">
                                      <p:cBhvr additive="base">
                                        <p:cTn id="7" dur="1000"/>
                                        <p:tgtEl>
                                          <p:spTgt spid="121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12"/>
                                        </p:tgtEl>
                                        <p:attrNameLst>
                                          <p:attrName>style.visibility</p:attrName>
                                        </p:attrNameLst>
                                      </p:cBhvr>
                                      <p:to>
                                        <p:strVal val="visible"/>
                                      </p:to>
                                    </p:set>
                                    <p:anim calcmode="lin" valueType="num">
                                      <p:cBhvr additive="base">
                                        <p:cTn id="10" dur="1000"/>
                                        <p:tgtEl>
                                          <p:spTgt spid="12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75"/>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EDA</a:t>
            </a:r>
            <a:endParaRPr/>
          </a:p>
        </p:txBody>
      </p:sp>
      <p:sp>
        <p:nvSpPr>
          <p:cNvPr id="1088" name="Google Shape;1088;p75"/>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89" name="Google Shape;1089;p75"/>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Explore &amp; Visualise Features </a:t>
            </a:r>
            <a:endParaRPr>
              <a:solidFill>
                <a:schemeClr val="dk2"/>
              </a:solidFill>
            </a:endParaRPr>
          </a:p>
        </p:txBody>
      </p:sp>
      <p:pic>
        <p:nvPicPr>
          <p:cNvPr id="2" name="Camera 1">
            <a:extLst>
              <a:ext uri="{FF2B5EF4-FFF2-40B4-BE49-F238E27FC236}">
                <a16:creationId xmlns:a16="http://schemas.microsoft.com/office/drawing/2014/main" id="{2345B5C6-7F5E-DDBA-85E4-D79698747DB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87"/>
                                        </p:tgtEl>
                                        <p:attrNameLst>
                                          <p:attrName>style.visibility</p:attrName>
                                        </p:attrNameLst>
                                      </p:cBhvr>
                                      <p:to>
                                        <p:strVal val="visible"/>
                                      </p:to>
                                    </p:set>
                                    <p:anim calcmode="lin" valueType="num">
                                      <p:cBhvr additive="base">
                                        <p:cTn id="7" dur="1000"/>
                                        <p:tgtEl>
                                          <p:spTgt spid="108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88"/>
                                        </p:tgtEl>
                                        <p:attrNameLst>
                                          <p:attrName>style.visibility</p:attrName>
                                        </p:attrNameLst>
                                      </p:cBhvr>
                                      <p:to>
                                        <p:strVal val="visible"/>
                                      </p:to>
                                    </p:set>
                                    <p:anim calcmode="lin" valueType="num">
                                      <p:cBhvr additive="base">
                                        <p:cTn id="10" dur="1000"/>
                                        <p:tgtEl>
                                          <p:spTgt spid="108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89"/>
                                        </p:tgtEl>
                                        <p:attrNameLst>
                                          <p:attrName>style.visibility</p:attrName>
                                        </p:attrNameLst>
                                      </p:cBhvr>
                                      <p:to>
                                        <p:strVal val="visible"/>
                                      </p:to>
                                    </p:set>
                                    <p:anim calcmode="lin" valueType="num">
                                      <p:cBhvr additive="base">
                                        <p:cTn id="13" dur="1000"/>
                                        <p:tgtEl>
                                          <p:spTgt spid="10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91D1DCE7-2D11-6227-1D83-D6A5DCFE0CB2}"/>
              </a:ext>
            </a:extLst>
          </p:cNvPr>
          <p:cNvGraphicFramePr>
            <a:graphicFrameLocks noGrp="1"/>
          </p:cNvGraphicFramePr>
          <p:nvPr>
            <p:extLst>
              <p:ext uri="{D42A27DB-BD31-4B8C-83A1-F6EECF244321}">
                <p14:modId xmlns:p14="http://schemas.microsoft.com/office/powerpoint/2010/main" val="1871243357"/>
              </p:ext>
            </p:extLst>
          </p:nvPr>
        </p:nvGraphicFramePr>
        <p:xfrm>
          <a:off x="976518" y="1496299"/>
          <a:ext cx="6898754" cy="2267435"/>
        </p:xfrm>
        <a:graphic>
          <a:graphicData uri="http://schemas.openxmlformats.org/drawingml/2006/table">
            <a:tbl>
              <a:tblPr/>
              <a:tblGrid>
                <a:gridCol w="3449377">
                  <a:extLst>
                    <a:ext uri="{9D8B030D-6E8A-4147-A177-3AD203B41FA5}">
                      <a16:colId xmlns:a16="http://schemas.microsoft.com/office/drawing/2014/main" val="3939458884"/>
                    </a:ext>
                  </a:extLst>
                </a:gridCol>
                <a:gridCol w="3449377">
                  <a:extLst>
                    <a:ext uri="{9D8B030D-6E8A-4147-A177-3AD203B41FA5}">
                      <a16:colId xmlns:a16="http://schemas.microsoft.com/office/drawing/2014/main" val="2266888355"/>
                    </a:ext>
                  </a:extLst>
                </a:gridCol>
              </a:tblGrid>
              <a:tr h="319799">
                <a:tc>
                  <a:txBody>
                    <a:bodyPr/>
                    <a:lstStyle/>
                    <a:p>
                      <a:pPr algn="ctr" rtl="0" fontAlgn="ctr">
                        <a:spcBef>
                          <a:spcPts val="0"/>
                        </a:spcBef>
                        <a:spcAft>
                          <a:spcPts val="0"/>
                        </a:spcAft>
                      </a:pPr>
                      <a:r>
                        <a:rPr lang="en-SG" sz="1200" b="1" i="0" u="none" strike="noStrike">
                          <a:solidFill>
                            <a:srgbClr val="000000"/>
                          </a:solidFill>
                          <a:effectLst/>
                          <a:latin typeface="Open Sans"/>
                        </a:rPr>
                        <a:t>Methodology</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rtl="0" fontAlgn="ctr">
                        <a:spcBef>
                          <a:spcPts val="0"/>
                        </a:spcBef>
                        <a:spcAft>
                          <a:spcPts val="0"/>
                        </a:spcAft>
                      </a:pPr>
                      <a:r>
                        <a:rPr lang="en-SG" sz="1200" b="1" i="0" u="none" strike="noStrike">
                          <a:solidFill>
                            <a:srgbClr val="000000"/>
                          </a:solidFill>
                          <a:effectLst/>
                          <a:latin typeface="Open Sans"/>
                        </a:rPr>
                        <a:t>Public Score</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110919294"/>
                  </a:ext>
                </a:extLst>
              </a:tr>
              <a:tr h="319799">
                <a:tc>
                  <a:txBody>
                    <a:bodyPr/>
                    <a:lstStyle/>
                    <a:p>
                      <a:pPr algn="ctr" rtl="0" fontAlgn="ctr">
                        <a:spcBef>
                          <a:spcPts val="0"/>
                        </a:spcBef>
                        <a:spcAft>
                          <a:spcPts val="0"/>
                        </a:spcAft>
                      </a:pPr>
                      <a:r>
                        <a:rPr lang="en-SG" sz="1200" b="0" i="0" u="none" strike="noStrike">
                          <a:solidFill>
                            <a:srgbClr val="000000"/>
                          </a:solidFill>
                          <a:effectLst/>
                          <a:latin typeface="Open Sans"/>
                        </a:rPr>
                        <a:t>Random Forest Classifier</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0.78048</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104427"/>
                  </a:ext>
                </a:extLst>
              </a:tr>
              <a:tr h="348641">
                <a:tc>
                  <a:txBody>
                    <a:bodyPr/>
                    <a:lstStyle/>
                    <a:p>
                      <a:pPr algn="ctr" rtl="0" fontAlgn="ctr">
                        <a:spcBef>
                          <a:spcPts val="0"/>
                        </a:spcBef>
                        <a:spcAft>
                          <a:spcPts val="0"/>
                        </a:spcAft>
                      </a:pPr>
                      <a:r>
                        <a:rPr lang="en-SG" sz="1200" b="0" i="0" u="none" strike="noStrike" err="1">
                          <a:solidFill>
                            <a:srgbClr val="000000"/>
                          </a:solidFill>
                          <a:effectLst/>
                          <a:latin typeface="Open Sans"/>
                        </a:rPr>
                        <a:t>LightGBM</a:t>
                      </a:r>
                      <a:endParaRPr lang="en-SG" err="1">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0.84756</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0800440"/>
                  </a:ext>
                </a:extLst>
              </a:tr>
              <a:tr h="319799">
                <a:tc>
                  <a:txBody>
                    <a:bodyPr/>
                    <a:lstStyle/>
                    <a:p>
                      <a:pPr algn="ctr" rtl="0" fontAlgn="ctr">
                        <a:spcBef>
                          <a:spcPts val="0"/>
                        </a:spcBef>
                        <a:spcAft>
                          <a:spcPts val="0"/>
                        </a:spcAft>
                      </a:pPr>
                      <a:r>
                        <a:rPr lang="en-SG" sz="1200" b="0" i="0" u="none" strike="noStrike" err="1">
                          <a:solidFill>
                            <a:srgbClr val="000000"/>
                          </a:solidFill>
                          <a:effectLst/>
                          <a:latin typeface="Open Sans"/>
                        </a:rPr>
                        <a:t>HistBoost</a:t>
                      </a:r>
                      <a:endParaRPr lang="en-SG" err="1">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0.77439</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1847123"/>
                  </a:ext>
                </a:extLst>
              </a:tr>
              <a:tr h="319799">
                <a:tc>
                  <a:txBody>
                    <a:bodyPr/>
                    <a:lstStyle/>
                    <a:p>
                      <a:pPr algn="ctr" rtl="0" fontAlgn="ctr">
                        <a:spcBef>
                          <a:spcPts val="0"/>
                        </a:spcBef>
                        <a:spcAft>
                          <a:spcPts val="0"/>
                        </a:spcAft>
                      </a:pPr>
                      <a:r>
                        <a:rPr lang="en-SG" sz="1200" b="0" i="0" u="none" strike="noStrike" err="1">
                          <a:solidFill>
                            <a:srgbClr val="000000"/>
                          </a:solidFill>
                          <a:effectLst/>
                          <a:latin typeface="Open Sans"/>
                        </a:rPr>
                        <a:t>XGBoost</a:t>
                      </a:r>
                      <a:endParaRPr lang="en-SG" err="1">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0.78048</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5028890"/>
                  </a:ext>
                </a:extLst>
              </a:tr>
              <a:tr h="319799">
                <a:tc>
                  <a:txBody>
                    <a:bodyPr/>
                    <a:lstStyle/>
                    <a:p>
                      <a:pPr algn="ctr" rtl="0" fontAlgn="ctr">
                        <a:spcBef>
                          <a:spcPts val="0"/>
                        </a:spcBef>
                        <a:spcAft>
                          <a:spcPts val="0"/>
                        </a:spcAft>
                      </a:pPr>
                      <a:r>
                        <a:rPr lang="en-SG" sz="1200" b="0" i="0" u="none" strike="noStrike" err="1">
                          <a:solidFill>
                            <a:srgbClr val="000000"/>
                          </a:solidFill>
                          <a:effectLst/>
                          <a:latin typeface="Open Sans"/>
                        </a:rPr>
                        <a:t>CatBoost</a:t>
                      </a:r>
                      <a:endParaRPr lang="en-SG" err="1">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0.75609</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8114242"/>
                  </a:ext>
                </a:extLst>
              </a:tr>
              <a:tr h="319799">
                <a:tc>
                  <a:txBody>
                    <a:bodyPr/>
                    <a:lstStyle/>
                    <a:p>
                      <a:pPr algn="ctr" rtl="0" fontAlgn="ctr">
                        <a:spcBef>
                          <a:spcPts val="0"/>
                        </a:spcBef>
                        <a:spcAft>
                          <a:spcPts val="0"/>
                        </a:spcAft>
                      </a:pPr>
                      <a:r>
                        <a:rPr lang="en-SG" sz="1200" b="0" i="0" u="none" strike="noStrike">
                          <a:solidFill>
                            <a:srgbClr val="000000"/>
                          </a:solidFill>
                          <a:effectLst/>
                          <a:latin typeface="Open Sans"/>
                        </a:rPr>
                        <a:t>Ensemble Learning</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SG" sz="1200" b="0" i="0" u="none" strike="noStrike">
                          <a:solidFill>
                            <a:srgbClr val="000000"/>
                          </a:solidFill>
                          <a:effectLst/>
                          <a:latin typeface="Open Sans"/>
                        </a:rPr>
                        <a:t>0.79268</a:t>
                      </a:r>
                      <a:endParaRPr lang="en-SG">
                        <a:effectLst/>
                        <a:latin typeface="Open Sans"/>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332407"/>
                  </a:ext>
                </a:extLst>
              </a:tr>
            </a:tbl>
          </a:graphicData>
        </a:graphic>
      </p:graphicFrame>
      <p:sp>
        <p:nvSpPr>
          <p:cNvPr id="3" name="Rectangle 1">
            <a:extLst>
              <a:ext uri="{FF2B5EF4-FFF2-40B4-BE49-F238E27FC236}">
                <a16:creationId xmlns:a16="http://schemas.microsoft.com/office/drawing/2014/main" id="{66E2CDBB-2BA7-0A52-3CE4-ACCBF2253DD1}"/>
              </a:ext>
            </a:extLst>
          </p:cNvPr>
          <p:cNvSpPr>
            <a:spLocks noChangeArrowheads="1"/>
          </p:cNvSpPr>
          <p:nvPr/>
        </p:nvSpPr>
        <p:spPr bwMode="auto">
          <a:xfrm>
            <a:off x="1249363" y="1887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46D43BB-3429-FDA0-2CB6-14D4993A62B4}"/>
              </a:ext>
            </a:extLst>
          </p:cNvPr>
          <p:cNvSpPr/>
          <p:nvPr/>
        </p:nvSpPr>
        <p:spPr>
          <a:xfrm>
            <a:off x="4416879" y="2139043"/>
            <a:ext cx="3458393" cy="3347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Camera 4">
            <a:extLst>
              <a:ext uri="{FF2B5EF4-FFF2-40B4-BE49-F238E27FC236}">
                <a16:creationId xmlns:a16="http://schemas.microsoft.com/office/drawing/2014/main" id="{930A63AA-F1E4-6BBC-4AAD-806D6FEB365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1188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title"/>
          </p:nvPr>
        </p:nvSpPr>
        <p:spPr>
          <a:xfrm>
            <a:off x="540000" y="403750"/>
            <a:ext cx="80640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Reflection &amp; Insights</a:t>
            </a:r>
            <a:endParaRPr/>
          </a:p>
        </p:txBody>
      </p:sp>
      <p:sp>
        <p:nvSpPr>
          <p:cNvPr id="1226" name="Google Shape;1226;p91"/>
          <p:cNvSpPr txBox="1"/>
          <p:nvPr/>
        </p:nvSpPr>
        <p:spPr>
          <a:xfrm>
            <a:off x="2420878" y="5914472"/>
            <a:ext cx="1184700" cy="2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sp>
        <p:nvSpPr>
          <p:cNvPr id="3" name="Rectangle 1">
            <a:extLst>
              <a:ext uri="{FF2B5EF4-FFF2-40B4-BE49-F238E27FC236}">
                <a16:creationId xmlns:a16="http://schemas.microsoft.com/office/drawing/2014/main" id="{66E2CDBB-2BA7-0A52-3CE4-ACCBF2253DD1}"/>
              </a:ext>
            </a:extLst>
          </p:cNvPr>
          <p:cNvSpPr>
            <a:spLocks noChangeArrowheads="1"/>
          </p:cNvSpPr>
          <p:nvPr/>
        </p:nvSpPr>
        <p:spPr bwMode="auto">
          <a:xfrm>
            <a:off x="1249363" y="19314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Open Sans Medium" panose="020B0604020202020204" charset="0"/>
              <a:ea typeface="Open Sans Medium" panose="020B0604020202020204" charset="0"/>
              <a:cs typeface="Open Sans Medium"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Open Sans Medium" panose="020B0604020202020204" charset="0"/>
              <a:ea typeface="Open Sans Medium" panose="020B0604020202020204" charset="0"/>
              <a:cs typeface="Open Sans Medium" panose="020B0604020202020204" charset="0"/>
            </a:endParaRPr>
          </a:p>
        </p:txBody>
      </p:sp>
      <p:sp>
        <p:nvSpPr>
          <p:cNvPr id="5" name="Google Shape;111;p17">
            <a:extLst>
              <a:ext uri="{FF2B5EF4-FFF2-40B4-BE49-F238E27FC236}">
                <a16:creationId xmlns:a16="http://schemas.microsoft.com/office/drawing/2014/main" id="{C6BB8FF2-3000-AC1F-C155-979662017875}"/>
              </a:ext>
            </a:extLst>
          </p:cNvPr>
          <p:cNvSpPr/>
          <p:nvPr/>
        </p:nvSpPr>
        <p:spPr>
          <a:xfrm>
            <a:off x="5886590" y="1557963"/>
            <a:ext cx="11081" cy="3693"/>
          </a:xfrm>
          <a:custGeom>
            <a:avLst/>
            <a:gdLst/>
            <a:ahLst/>
            <a:cxnLst/>
            <a:rect l="l" t="t" r="r" b="b"/>
            <a:pathLst>
              <a:path w="75" h="25" extrusionOk="0">
                <a:moveTo>
                  <a:pt x="1" y="1"/>
                </a:moveTo>
                <a:lnTo>
                  <a:pt x="24" y="25"/>
                </a:lnTo>
                <a:lnTo>
                  <a:pt x="74" y="25"/>
                </a:lnTo>
                <a:lnTo>
                  <a:pt x="74" y="1"/>
                </a:lnTo>
                <a:close/>
              </a:path>
            </a:pathLst>
          </a:custGeom>
          <a:solidFill>
            <a:srgbClr val="B2CE5F"/>
          </a:solidFill>
          <a:ln>
            <a:noFill/>
          </a:ln>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sp>
        <p:nvSpPr>
          <p:cNvPr id="6" name="Google Shape;112;p17">
            <a:extLst>
              <a:ext uri="{FF2B5EF4-FFF2-40B4-BE49-F238E27FC236}">
                <a16:creationId xmlns:a16="http://schemas.microsoft.com/office/drawing/2014/main" id="{802040A3-BB06-BF81-0977-2561F34654CC}"/>
              </a:ext>
            </a:extLst>
          </p:cNvPr>
          <p:cNvSpPr/>
          <p:nvPr/>
        </p:nvSpPr>
        <p:spPr>
          <a:xfrm>
            <a:off x="4246068" y="4581915"/>
            <a:ext cx="7536" cy="14776"/>
          </a:xfrm>
          <a:custGeom>
            <a:avLst/>
            <a:gdLst/>
            <a:ahLst/>
            <a:cxnLst/>
            <a:rect l="l" t="t" r="r" b="b"/>
            <a:pathLst>
              <a:path w="51" h="100" extrusionOk="0">
                <a:moveTo>
                  <a:pt x="26" y="0"/>
                </a:moveTo>
                <a:lnTo>
                  <a:pt x="1" y="24"/>
                </a:lnTo>
                <a:lnTo>
                  <a:pt x="50" y="100"/>
                </a:lnTo>
                <a:lnTo>
                  <a:pt x="50" y="50"/>
                </a:lnTo>
                <a:cubicBezTo>
                  <a:pt x="50" y="50"/>
                  <a:pt x="50" y="24"/>
                  <a:pt x="26" y="0"/>
                </a:cubicBezTo>
                <a:close/>
              </a:path>
            </a:pathLst>
          </a:custGeom>
          <a:solidFill>
            <a:srgbClr val="73C4B1"/>
          </a:solidFill>
          <a:ln>
            <a:noFill/>
          </a:ln>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sp>
        <p:nvSpPr>
          <p:cNvPr id="7" name="Google Shape;113;p17">
            <a:extLst>
              <a:ext uri="{FF2B5EF4-FFF2-40B4-BE49-F238E27FC236}">
                <a16:creationId xmlns:a16="http://schemas.microsoft.com/office/drawing/2014/main" id="{1DE2D9EF-490F-D526-5E0B-D7007BE87C2E}"/>
              </a:ext>
            </a:extLst>
          </p:cNvPr>
          <p:cNvSpPr/>
          <p:nvPr/>
        </p:nvSpPr>
        <p:spPr>
          <a:xfrm>
            <a:off x="7692155" y="4490011"/>
            <a:ext cx="10933" cy="14776"/>
          </a:xfrm>
          <a:custGeom>
            <a:avLst/>
            <a:gdLst/>
            <a:ahLst/>
            <a:cxnLst/>
            <a:rect l="l" t="t" r="r" b="b"/>
            <a:pathLst>
              <a:path w="74" h="100" extrusionOk="0">
                <a:moveTo>
                  <a:pt x="50" y="0"/>
                </a:moveTo>
                <a:lnTo>
                  <a:pt x="24" y="26"/>
                </a:lnTo>
                <a:cubicBezTo>
                  <a:pt x="0" y="26"/>
                  <a:pt x="0" y="50"/>
                  <a:pt x="0" y="76"/>
                </a:cubicBezTo>
                <a:lnTo>
                  <a:pt x="50" y="100"/>
                </a:lnTo>
                <a:lnTo>
                  <a:pt x="74" y="76"/>
                </a:lnTo>
                <a:lnTo>
                  <a:pt x="24" y="50"/>
                </a:lnTo>
                <a:lnTo>
                  <a:pt x="50" y="0"/>
                </a:lnTo>
                <a:close/>
              </a:path>
            </a:pathLst>
          </a:custGeom>
          <a:solidFill>
            <a:srgbClr val="F76B56"/>
          </a:solidFill>
          <a:ln>
            <a:noFill/>
          </a:ln>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sp>
        <p:nvSpPr>
          <p:cNvPr id="8" name="Google Shape;114;p17">
            <a:extLst>
              <a:ext uri="{FF2B5EF4-FFF2-40B4-BE49-F238E27FC236}">
                <a16:creationId xmlns:a16="http://schemas.microsoft.com/office/drawing/2014/main" id="{2253A52E-08B8-3638-C2D3-7588D7893A27}"/>
              </a:ext>
            </a:extLst>
          </p:cNvPr>
          <p:cNvSpPr txBox="1"/>
          <p:nvPr/>
        </p:nvSpPr>
        <p:spPr>
          <a:xfrm>
            <a:off x="151531" y="1384356"/>
            <a:ext cx="3222812" cy="521052"/>
          </a:xfrm>
          <a:prstGeom prst="rect">
            <a:avLst/>
          </a:prstGeom>
          <a:noFill/>
          <a:ln>
            <a:noFill/>
          </a:ln>
        </p:spPr>
        <p:txBody>
          <a:bodyPr spcFirstLastPara="1" wrap="square" lIns="121900" tIns="121900" rIns="121900" bIns="121900" anchor="ctr" anchorCtr="0">
            <a:noAutofit/>
          </a:bodyPr>
          <a:lstStyle/>
          <a:p>
            <a:r>
              <a:rPr lang="en" sz="1600" b="1">
                <a:latin typeface="Open Sans Medium" panose="020B0604020202020204" charset="0"/>
                <a:ea typeface="Open Sans Medium" panose="020B0604020202020204" charset="0"/>
                <a:cs typeface="Open Sans Medium" panose="020B0604020202020204" charset="0"/>
                <a:sym typeface="Roboto"/>
              </a:rPr>
              <a:t>Developed Various Machine Learning Algorithms</a:t>
            </a:r>
            <a:endParaRPr sz="1600" b="1">
              <a:latin typeface="Open Sans Medium" panose="020B0604020202020204" charset="0"/>
              <a:ea typeface="Open Sans Medium" panose="020B0604020202020204" charset="0"/>
              <a:cs typeface="Open Sans Medium" panose="020B0604020202020204" charset="0"/>
              <a:sym typeface="Roboto"/>
            </a:endParaRPr>
          </a:p>
        </p:txBody>
      </p:sp>
      <p:sp>
        <p:nvSpPr>
          <p:cNvPr id="9" name="Google Shape;115;p17">
            <a:extLst>
              <a:ext uri="{FF2B5EF4-FFF2-40B4-BE49-F238E27FC236}">
                <a16:creationId xmlns:a16="http://schemas.microsoft.com/office/drawing/2014/main" id="{1931166D-CEB7-1160-6CB2-B5F737EE88F1}"/>
              </a:ext>
            </a:extLst>
          </p:cNvPr>
          <p:cNvSpPr txBox="1"/>
          <p:nvPr/>
        </p:nvSpPr>
        <p:spPr>
          <a:xfrm>
            <a:off x="363413" y="2233478"/>
            <a:ext cx="2471598" cy="521052"/>
          </a:xfrm>
          <a:prstGeom prst="rect">
            <a:avLst/>
          </a:prstGeom>
          <a:noFill/>
          <a:ln>
            <a:noFill/>
          </a:ln>
        </p:spPr>
        <p:txBody>
          <a:bodyPr spcFirstLastPara="1" wrap="square" lIns="121900" tIns="121900" rIns="121900" bIns="121900" anchor="ctr" anchorCtr="0">
            <a:noAutofit/>
          </a:bodyPr>
          <a:lstStyle/>
          <a:p>
            <a:pPr marL="285750" indent="-285750">
              <a:buFont typeface="Wingdings" panose="05000000000000000000" pitchFamily="2" charset="2"/>
              <a:buChar char="Ø"/>
            </a:pPr>
            <a:r>
              <a:rPr lang="en-US">
                <a:latin typeface="Open Sans Medium" panose="020B0604020202020204" charset="0"/>
                <a:ea typeface="Open Sans Medium" panose="020B0604020202020204" charset="0"/>
                <a:cs typeface="Open Sans Medium" panose="020B0604020202020204" charset="0"/>
              </a:rPr>
              <a:t>Random Forest</a:t>
            </a:r>
          </a:p>
          <a:p>
            <a:pPr marL="285750" indent="-285750">
              <a:buFont typeface="Wingdings" panose="05000000000000000000" pitchFamily="2" charset="2"/>
              <a:buChar char="Ø"/>
            </a:pPr>
            <a:r>
              <a:rPr lang="en-US" err="1">
                <a:latin typeface="Open Sans Medium" panose="020B0604020202020204" charset="0"/>
                <a:ea typeface="Open Sans Medium" panose="020B0604020202020204" charset="0"/>
                <a:cs typeface="Open Sans Medium" panose="020B0604020202020204" charset="0"/>
              </a:rPr>
              <a:t>XGBoost</a:t>
            </a:r>
            <a:endParaRPr lang="en-US">
              <a:latin typeface="Open Sans Medium" panose="020B0604020202020204" charset="0"/>
              <a:ea typeface="Open Sans Medium" panose="020B0604020202020204" charset="0"/>
              <a:cs typeface="Open Sans Medium" panose="020B0604020202020204" charset="0"/>
            </a:endParaRPr>
          </a:p>
          <a:p>
            <a:pPr marL="285750" indent="-285750">
              <a:buFont typeface="Wingdings" panose="05000000000000000000" pitchFamily="2" charset="2"/>
              <a:buChar char="Ø"/>
            </a:pPr>
            <a:r>
              <a:rPr lang="en-US" err="1">
                <a:latin typeface="Open Sans Medium" panose="020B0604020202020204" charset="0"/>
                <a:ea typeface="Open Sans Medium" panose="020B0604020202020204" charset="0"/>
                <a:cs typeface="Open Sans Medium" panose="020B0604020202020204" charset="0"/>
              </a:rPr>
              <a:t>LightGBM</a:t>
            </a:r>
            <a:endParaRPr lang="en-US">
              <a:latin typeface="Open Sans Medium" panose="020B0604020202020204" charset="0"/>
              <a:ea typeface="Open Sans Medium" panose="020B0604020202020204" charset="0"/>
              <a:cs typeface="Open Sans Medium" panose="020B0604020202020204" charset="0"/>
            </a:endParaRPr>
          </a:p>
          <a:p>
            <a:pPr marL="285750" indent="-285750">
              <a:buFont typeface="Wingdings" panose="05000000000000000000" pitchFamily="2" charset="2"/>
              <a:buChar char="Ø"/>
            </a:pPr>
            <a:r>
              <a:rPr lang="en-US" err="1">
                <a:latin typeface="Open Sans Medium" panose="020B0604020202020204" charset="0"/>
                <a:ea typeface="Open Sans Medium" panose="020B0604020202020204" charset="0"/>
                <a:cs typeface="Open Sans Medium" panose="020B0604020202020204" charset="0"/>
              </a:rPr>
              <a:t>HistGradientBoosting</a:t>
            </a:r>
            <a:endParaRPr lang="en-US">
              <a:latin typeface="Open Sans Medium" panose="020B0604020202020204" charset="0"/>
              <a:ea typeface="Open Sans Medium" panose="020B0604020202020204" charset="0"/>
              <a:cs typeface="Open Sans Medium" panose="020B0604020202020204" charset="0"/>
            </a:endParaRPr>
          </a:p>
          <a:p>
            <a:pPr marL="285750" indent="-285750">
              <a:buFont typeface="Wingdings" panose="05000000000000000000" pitchFamily="2" charset="2"/>
              <a:buChar char="Ø"/>
            </a:pPr>
            <a:r>
              <a:rPr lang="en-US" err="1">
                <a:latin typeface="Open Sans Medium" panose="020B0604020202020204" charset="0"/>
                <a:ea typeface="Open Sans Medium" panose="020B0604020202020204" charset="0"/>
                <a:cs typeface="Open Sans Medium" panose="020B0604020202020204" charset="0"/>
              </a:rPr>
              <a:t>CatBoost</a:t>
            </a:r>
            <a:endParaRPr sz="1200">
              <a:latin typeface="Open Sans Medium" panose="020B0604020202020204" charset="0"/>
              <a:ea typeface="Open Sans Medium" panose="020B0604020202020204" charset="0"/>
              <a:cs typeface="Open Sans Medium" panose="020B0604020202020204" charset="0"/>
              <a:sym typeface="Roboto"/>
            </a:endParaRPr>
          </a:p>
        </p:txBody>
      </p:sp>
      <p:cxnSp>
        <p:nvCxnSpPr>
          <p:cNvPr id="10" name="Google Shape;116;p17">
            <a:extLst>
              <a:ext uri="{FF2B5EF4-FFF2-40B4-BE49-F238E27FC236}">
                <a16:creationId xmlns:a16="http://schemas.microsoft.com/office/drawing/2014/main" id="{71BE19BB-C7C0-8BB6-ABC7-E6C4817B55BE}"/>
              </a:ext>
            </a:extLst>
          </p:cNvPr>
          <p:cNvCxnSpPr>
            <a:cxnSpLocks/>
            <a:stCxn id="9" idx="3"/>
          </p:cNvCxnSpPr>
          <p:nvPr/>
        </p:nvCxnSpPr>
        <p:spPr>
          <a:xfrm flipV="1">
            <a:off x="2835011" y="2474459"/>
            <a:ext cx="621600" cy="19545"/>
          </a:xfrm>
          <a:prstGeom prst="straightConnector1">
            <a:avLst/>
          </a:prstGeom>
          <a:noFill/>
          <a:ln w="9525" cap="flat" cmpd="sng">
            <a:solidFill>
              <a:schemeClr val="dk2"/>
            </a:solidFill>
            <a:prstDash val="solid"/>
            <a:round/>
            <a:headEnd type="oval" w="med" len="med"/>
            <a:tailEnd type="none" w="med" len="med"/>
          </a:ln>
        </p:spPr>
      </p:cxnSp>
      <p:sp>
        <p:nvSpPr>
          <p:cNvPr id="11" name="Google Shape;117;p17">
            <a:extLst>
              <a:ext uri="{FF2B5EF4-FFF2-40B4-BE49-F238E27FC236}">
                <a16:creationId xmlns:a16="http://schemas.microsoft.com/office/drawing/2014/main" id="{519C202F-DF7B-35F6-9105-282600ADED31}"/>
              </a:ext>
            </a:extLst>
          </p:cNvPr>
          <p:cNvSpPr txBox="1"/>
          <p:nvPr/>
        </p:nvSpPr>
        <p:spPr>
          <a:xfrm>
            <a:off x="151531" y="3483203"/>
            <a:ext cx="2999703" cy="400984"/>
          </a:xfrm>
          <a:prstGeom prst="rect">
            <a:avLst/>
          </a:prstGeom>
          <a:noFill/>
          <a:ln>
            <a:noFill/>
          </a:ln>
        </p:spPr>
        <p:txBody>
          <a:bodyPr spcFirstLastPara="1" wrap="square" lIns="121900" tIns="121900" rIns="121900" bIns="121900" anchor="ctr" anchorCtr="0">
            <a:noAutofit/>
          </a:bodyPr>
          <a:lstStyle/>
          <a:p>
            <a:pPr algn="ctr"/>
            <a:r>
              <a:rPr lang="en" sz="1600" b="1">
                <a:latin typeface="Open Sans Medium" panose="020B0604020202020204" charset="0"/>
                <a:ea typeface="Open Sans Medium" panose="020B0604020202020204" charset="0"/>
                <a:cs typeface="Open Sans Medium" panose="020B0604020202020204" charset="0"/>
                <a:sym typeface="Roboto"/>
              </a:rPr>
              <a:t>Further Refinements	</a:t>
            </a:r>
            <a:endParaRPr sz="1600" b="1">
              <a:latin typeface="Open Sans Medium" panose="020B0604020202020204" charset="0"/>
              <a:ea typeface="Open Sans Medium" panose="020B0604020202020204" charset="0"/>
              <a:cs typeface="Open Sans Medium" panose="020B0604020202020204" charset="0"/>
              <a:sym typeface="Roboto"/>
            </a:endParaRPr>
          </a:p>
        </p:txBody>
      </p:sp>
      <p:sp>
        <p:nvSpPr>
          <p:cNvPr id="12" name="Google Shape;118;p17">
            <a:extLst>
              <a:ext uri="{FF2B5EF4-FFF2-40B4-BE49-F238E27FC236}">
                <a16:creationId xmlns:a16="http://schemas.microsoft.com/office/drawing/2014/main" id="{91229D75-513E-A14D-DACA-7E829926B68F}"/>
              </a:ext>
            </a:extLst>
          </p:cNvPr>
          <p:cNvSpPr txBox="1"/>
          <p:nvPr/>
        </p:nvSpPr>
        <p:spPr>
          <a:xfrm>
            <a:off x="151531" y="4079319"/>
            <a:ext cx="5735059" cy="1013627"/>
          </a:xfrm>
          <a:prstGeom prst="rect">
            <a:avLst/>
          </a:prstGeom>
          <a:noFill/>
          <a:ln>
            <a:noFill/>
          </a:ln>
        </p:spPr>
        <p:txBody>
          <a:bodyPr spcFirstLastPara="1" wrap="square" lIns="121900" tIns="121900" rIns="121900" bIns="121900" anchor="ctr" anchorCtr="0">
            <a:noAutofit/>
          </a:bodyPr>
          <a:lstStyle/>
          <a:p>
            <a:r>
              <a:rPr lang="en-US">
                <a:latin typeface="Open Sans Medium"/>
                <a:ea typeface="Open Sans Medium"/>
                <a:cs typeface="Open Sans Medium"/>
              </a:rPr>
              <a:t>To mitigate individual model limitations, we applied </a:t>
            </a:r>
          </a:p>
          <a:p>
            <a:pPr marL="285750" indent="-285750">
              <a:buFont typeface="Wingdings" panose="05000000000000000000" pitchFamily="2" charset="2"/>
              <a:buChar char="ü"/>
            </a:pPr>
            <a:r>
              <a:rPr lang="en-US">
                <a:latin typeface="Open Sans Medium"/>
                <a:ea typeface="Open Sans Medium"/>
                <a:cs typeface="Open Sans Medium"/>
              </a:rPr>
              <a:t>Stacking</a:t>
            </a:r>
          </a:p>
          <a:p>
            <a:pPr marL="285750" indent="-285750">
              <a:buFont typeface="Wingdings" panose="05000000000000000000" pitchFamily="2" charset="2"/>
              <a:buChar char="ü"/>
            </a:pPr>
            <a:r>
              <a:rPr lang="en-US">
                <a:latin typeface="Open Sans Medium"/>
                <a:ea typeface="Open Sans Medium"/>
                <a:cs typeface="Open Sans Medium"/>
              </a:rPr>
              <a:t>Feature Engineering</a:t>
            </a:r>
            <a:endParaRPr lang="en-US">
              <a:latin typeface="Open Sans Medium" panose="020B0604020202020204" charset="0"/>
              <a:ea typeface="Open Sans Medium" panose="020B0604020202020204" charset="0"/>
              <a:cs typeface="Open Sans Medium" panose="020B0604020202020204" charset="0"/>
            </a:endParaRPr>
          </a:p>
          <a:p>
            <a:r>
              <a:rPr lang="en-US">
                <a:latin typeface="Open Sans Medium"/>
                <a:ea typeface="Open Sans Medium"/>
                <a:cs typeface="Open Sans Medium"/>
              </a:rPr>
              <a:t>enabling a balanced combination of strengths across models and achieving improved predictive performance.</a:t>
            </a:r>
          </a:p>
          <a:p>
            <a:br>
              <a:rPr lang="en-US">
                <a:latin typeface="Open Sans Medium" panose="020B0604020202020204" charset="0"/>
                <a:ea typeface="Open Sans Medium" panose="020B0604020202020204" charset="0"/>
                <a:cs typeface="Open Sans Medium" panose="020B0604020202020204" charset="0"/>
              </a:rPr>
            </a:br>
            <a:endParaRPr>
              <a:latin typeface="Open Sans Medium" panose="020B0604020202020204" charset="0"/>
              <a:ea typeface="Open Sans Medium" panose="020B0604020202020204" charset="0"/>
              <a:cs typeface="Open Sans Medium" panose="020B0604020202020204" charset="0"/>
              <a:sym typeface="Roboto"/>
            </a:endParaRPr>
          </a:p>
        </p:txBody>
      </p:sp>
      <p:cxnSp>
        <p:nvCxnSpPr>
          <p:cNvPr id="13" name="Google Shape;119;p17">
            <a:extLst>
              <a:ext uri="{FF2B5EF4-FFF2-40B4-BE49-F238E27FC236}">
                <a16:creationId xmlns:a16="http://schemas.microsoft.com/office/drawing/2014/main" id="{79A56D7E-3D96-42C8-89BD-D9276B9CBFB4}"/>
              </a:ext>
            </a:extLst>
          </p:cNvPr>
          <p:cNvCxnSpPr>
            <a:cxnSpLocks/>
            <a:stCxn id="11" idx="3"/>
            <a:endCxn id="22" idx="2"/>
          </p:cNvCxnSpPr>
          <p:nvPr/>
        </p:nvCxnSpPr>
        <p:spPr>
          <a:xfrm flipV="1">
            <a:off x="3151234" y="3599215"/>
            <a:ext cx="1317562" cy="84480"/>
          </a:xfrm>
          <a:prstGeom prst="straightConnector1">
            <a:avLst/>
          </a:prstGeom>
          <a:noFill/>
          <a:ln w="9525" cap="flat" cmpd="sng">
            <a:solidFill>
              <a:schemeClr val="dk2"/>
            </a:solidFill>
            <a:prstDash val="solid"/>
            <a:round/>
            <a:headEnd type="oval" w="med" len="med"/>
            <a:tailEnd type="none" w="med" len="med"/>
          </a:ln>
        </p:spPr>
      </p:cxnSp>
      <p:sp>
        <p:nvSpPr>
          <p:cNvPr id="14" name="Google Shape;120;p17">
            <a:extLst>
              <a:ext uri="{FF2B5EF4-FFF2-40B4-BE49-F238E27FC236}">
                <a16:creationId xmlns:a16="http://schemas.microsoft.com/office/drawing/2014/main" id="{E0AE4DB1-5E84-C7DA-07D6-3CBFA0C00211}"/>
              </a:ext>
            </a:extLst>
          </p:cNvPr>
          <p:cNvSpPr txBox="1"/>
          <p:nvPr/>
        </p:nvSpPr>
        <p:spPr>
          <a:xfrm>
            <a:off x="5755617" y="1469056"/>
            <a:ext cx="3482093" cy="381056"/>
          </a:xfrm>
          <a:prstGeom prst="rect">
            <a:avLst/>
          </a:prstGeom>
          <a:noFill/>
          <a:ln>
            <a:noFill/>
          </a:ln>
        </p:spPr>
        <p:txBody>
          <a:bodyPr spcFirstLastPara="1" wrap="square" lIns="121900" tIns="121900" rIns="121900" bIns="121900" anchor="ctr" anchorCtr="0">
            <a:noAutofit/>
          </a:bodyPr>
          <a:lstStyle/>
          <a:p>
            <a:pPr algn="ctr"/>
            <a:r>
              <a:rPr lang="en" sz="1600" b="1">
                <a:latin typeface="Open Sans Medium" panose="020B0604020202020204" charset="0"/>
                <a:ea typeface="Open Sans Medium" panose="020B0604020202020204" charset="0"/>
                <a:cs typeface="Open Sans Medium" panose="020B0604020202020204" charset="0"/>
                <a:sym typeface="Roboto"/>
              </a:rPr>
              <a:t>Experimental Analysis Insights</a:t>
            </a:r>
            <a:endParaRPr sz="1600" b="1">
              <a:latin typeface="Open Sans Medium" panose="020B0604020202020204" charset="0"/>
              <a:ea typeface="Open Sans Medium" panose="020B0604020202020204" charset="0"/>
              <a:cs typeface="Open Sans Medium" panose="020B0604020202020204" charset="0"/>
              <a:sym typeface="Roboto"/>
            </a:endParaRPr>
          </a:p>
        </p:txBody>
      </p:sp>
      <p:sp>
        <p:nvSpPr>
          <p:cNvPr id="15" name="Google Shape;121;p17">
            <a:extLst>
              <a:ext uri="{FF2B5EF4-FFF2-40B4-BE49-F238E27FC236}">
                <a16:creationId xmlns:a16="http://schemas.microsoft.com/office/drawing/2014/main" id="{B384127C-5F3E-4636-E390-93956C3473E9}"/>
              </a:ext>
            </a:extLst>
          </p:cNvPr>
          <p:cNvSpPr txBox="1"/>
          <p:nvPr/>
        </p:nvSpPr>
        <p:spPr>
          <a:xfrm>
            <a:off x="5928209" y="2185350"/>
            <a:ext cx="3254836" cy="772800"/>
          </a:xfrm>
          <a:prstGeom prst="rect">
            <a:avLst/>
          </a:prstGeom>
          <a:noFill/>
          <a:ln>
            <a:noFill/>
          </a:ln>
        </p:spPr>
        <p:txBody>
          <a:bodyPr spcFirstLastPara="1" wrap="square" lIns="121900" tIns="121900" rIns="121900" bIns="121900" anchor="ctr" anchorCtr="0">
            <a:noAutofit/>
          </a:bodyPr>
          <a:lstStyle/>
          <a:p>
            <a:pPr marL="285750" indent="-285750">
              <a:buFont typeface="Wingdings" panose="05000000000000000000" pitchFamily="2" charset="2"/>
              <a:buChar char="Ø"/>
            </a:pPr>
            <a:r>
              <a:rPr lang="en-US" err="1">
                <a:latin typeface="Open Sans Medium" panose="020B0604020202020204" charset="0"/>
                <a:ea typeface="Open Sans Medium" panose="020B0604020202020204" charset="0"/>
                <a:cs typeface="Open Sans Medium" panose="020B0604020202020204" charset="0"/>
              </a:rPr>
              <a:t>XGBoost</a:t>
            </a:r>
            <a:r>
              <a:rPr lang="en-US">
                <a:latin typeface="Open Sans Medium" panose="020B0604020202020204" charset="0"/>
                <a:ea typeface="Open Sans Medium" panose="020B0604020202020204" charset="0"/>
                <a:cs typeface="Open Sans Medium" panose="020B0604020202020204" charset="0"/>
              </a:rPr>
              <a:t> and </a:t>
            </a:r>
            <a:r>
              <a:rPr lang="en-US" err="1">
                <a:latin typeface="Open Sans Medium" panose="020B0604020202020204" charset="0"/>
                <a:ea typeface="Open Sans Medium" panose="020B0604020202020204" charset="0"/>
                <a:cs typeface="Open Sans Medium" panose="020B0604020202020204" charset="0"/>
              </a:rPr>
              <a:t>LightGBM</a:t>
            </a:r>
            <a:r>
              <a:rPr lang="en-US">
                <a:latin typeface="Open Sans Medium" panose="020B0604020202020204" charset="0"/>
                <a:ea typeface="Open Sans Medium" panose="020B0604020202020204" charset="0"/>
                <a:cs typeface="Open Sans Medium" panose="020B0604020202020204" charset="0"/>
              </a:rPr>
              <a:t> are better in handling complex and high-dimensional data</a:t>
            </a:r>
          </a:p>
          <a:p>
            <a:endParaRPr lang="en-US">
              <a:latin typeface="Open Sans Medium" panose="020B0604020202020204" charset="0"/>
              <a:ea typeface="Open Sans Medium" panose="020B0604020202020204" charset="0"/>
              <a:cs typeface="Open Sans Medium" panose="020B0604020202020204" charset="0"/>
            </a:endParaRPr>
          </a:p>
          <a:p>
            <a:pPr marL="285750" indent="-285750">
              <a:buFont typeface="Wingdings" panose="05000000000000000000" pitchFamily="2" charset="2"/>
              <a:buChar char="Ø"/>
            </a:pPr>
            <a:r>
              <a:rPr lang="en-US">
                <a:latin typeface="Open Sans Medium" panose="020B0604020202020204" charset="0"/>
                <a:ea typeface="Open Sans Medium" panose="020B0604020202020204" charset="0"/>
                <a:cs typeface="Open Sans Medium" panose="020B0604020202020204" charset="0"/>
              </a:rPr>
              <a:t>Random Forest provides valuable interpretability</a:t>
            </a:r>
            <a:endParaRPr>
              <a:latin typeface="Open Sans Medium" panose="020B0604020202020204" charset="0"/>
              <a:ea typeface="Open Sans Medium" panose="020B0604020202020204" charset="0"/>
              <a:cs typeface="Open Sans Medium" panose="020B0604020202020204" charset="0"/>
              <a:sym typeface="Roboto"/>
            </a:endParaRPr>
          </a:p>
        </p:txBody>
      </p:sp>
      <p:cxnSp>
        <p:nvCxnSpPr>
          <p:cNvPr id="16" name="Google Shape;122;p17">
            <a:extLst>
              <a:ext uri="{FF2B5EF4-FFF2-40B4-BE49-F238E27FC236}">
                <a16:creationId xmlns:a16="http://schemas.microsoft.com/office/drawing/2014/main" id="{A6E7E2C2-D3F3-26C3-0618-AD7D1CB51625}"/>
              </a:ext>
            </a:extLst>
          </p:cNvPr>
          <p:cNvCxnSpPr>
            <a:cxnSpLocks/>
            <a:stCxn id="14" idx="1"/>
            <a:endCxn id="23" idx="3"/>
          </p:cNvCxnSpPr>
          <p:nvPr/>
        </p:nvCxnSpPr>
        <p:spPr>
          <a:xfrm flipH="1">
            <a:off x="5681581" y="1659584"/>
            <a:ext cx="74036" cy="235293"/>
          </a:xfrm>
          <a:prstGeom prst="straightConnector1">
            <a:avLst/>
          </a:prstGeom>
          <a:noFill/>
          <a:ln w="9525" cap="flat" cmpd="sng">
            <a:solidFill>
              <a:schemeClr val="dk2"/>
            </a:solidFill>
            <a:prstDash val="solid"/>
            <a:round/>
            <a:headEnd type="oval" w="med" len="med"/>
            <a:tailEnd type="none" w="med" len="med"/>
          </a:ln>
        </p:spPr>
      </p:cxnSp>
      <p:grpSp>
        <p:nvGrpSpPr>
          <p:cNvPr id="17" name="Google Shape;123;p17">
            <a:extLst>
              <a:ext uri="{FF2B5EF4-FFF2-40B4-BE49-F238E27FC236}">
                <a16:creationId xmlns:a16="http://schemas.microsoft.com/office/drawing/2014/main" id="{AE59E589-FA36-B985-3F8A-6BBEC037C591}"/>
              </a:ext>
            </a:extLst>
          </p:cNvPr>
          <p:cNvGrpSpPr/>
          <p:nvPr/>
        </p:nvGrpSpPr>
        <p:grpSpPr>
          <a:xfrm>
            <a:off x="3102719" y="991550"/>
            <a:ext cx="2699201" cy="2732264"/>
            <a:chOff x="2969900" y="1258100"/>
            <a:chExt cx="2991910" cy="3090762"/>
          </a:xfrm>
        </p:grpSpPr>
        <p:sp>
          <p:nvSpPr>
            <p:cNvPr id="18" name="Google Shape;124;p17">
              <a:extLst>
                <a:ext uri="{FF2B5EF4-FFF2-40B4-BE49-F238E27FC236}">
                  <a16:creationId xmlns:a16="http://schemas.microsoft.com/office/drawing/2014/main" id="{4CDA4E73-F3C6-FA29-7302-5CB4999AADD8}"/>
                </a:ext>
              </a:extLst>
            </p:cNvPr>
            <p:cNvSpPr/>
            <p:nvPr/>
          </p:nvSpPr>
          <p:spPr>
            <a:xfrm>
              <a:off x="4519553" y="1370800"/>
              <a:ext cx="1442257" cy="2364460"/>
            </a:xfrm>
            <a:custGeom>
              <a:avLst/>
              <a:gdLst/>
              <a:ahLst/>
              <a:cxnLst/>
              <a:rect l="l" t="t" r="r" b="b"/>
              <a:pathLst>
                <a:path w="13015" h="21337" extrusionOk="0">
                  <a:moveTo>
                    <a:pt x="24" y="1"/>
                  </a:moveTo>
                  <a:lnTo>
                    <a:pt x="2359" y="2733"/>
                  </a:lnTo>
                  <a:lnTo>
                    <a:pt x="0" y="5465"/>
                  </a:lnTo>
                  <a:cubicBezTo>
                    <a:pt x="1193" y="5540"/>
                    <a:pt x="2385" y="5912"/>
                    <a:pt x="3452" y="6508"/>
                  </a:cubicBezTo>
                  <a:cubicBezTo>
                    <a:pt x="5290" y="7577"/>
                    <a:pt x="6631" y="9316"/>
                    <a:pt x="7177" y="11376"/>
                  </a:cubicBezTo>
                  <a:cubicBezTo>
                    <a:pt x="7700" y="13339"/>
                    <a:pt x="7475" y="15376"/>
                    <a:pt x="6557" y="17164"/>
                  </a:cubicBezTo>
                  <a:lnTo>
                    <a:pt x="5687" y="16667"/>
                  </a:lnTo>
                  <a:lnTo>
                    <a:pt x="7302" y="21336"/>
                  </a:lnTo>
                  <a:lnTo>
                    <a:pt x="12145" y="20393"/>
                  </a:lnTo>
                  <a:lnTo>
                    <a:pt x="11276" y="19896"/>
                  </a:lnTo>
                  <a:cubicBezTo>
                    <a:pt x="12071" y="18406"/>
                    <a:pt x="12592" y="16790"/>
                    <a:pt x="12790" y="15127"/>
                  </a:cubicBezTo>
                  <a:cubicBezTo>
                    <a:pt x="13015" y="13389"/>
                    <a:pt x="12890" y="11674"/>
                    <a:pt x="12443" y="9985"/>
                  </a:cubicBezTo>
                  <a:cubicBezTo>
                    <a:pt x="11996" y="8296"/>
                    <a:pt x="11227" y="6733"/>
                    <a:pt x="10183" y="5342"/>
                  </a:cubicBezTo>
                  <a:cubicBezTo>
                    <a:pt x="9091" y="3901"/>
                    <a:pt x="7749" y="2709"/>
                    <a:pt x="6160" y="1815"/>
                  </a:cubicBezTo>
                  <a:cubicBezTo>
                    <a:pt x="4296" y="722"/>
                    <a:pt x="2160" y="100"/>
                    <a:pt x="24" y="1"/>
                  </a:cubicBezTo>
                  <a:close/>
                </a:path>
              </a:pathLst>
            </a:custGeom>
            <a:solidFill>
              <a:srgbClr val="4CB8D2"/>
            </a:solidFill>
            <a:ln>
              <a:noFill/>
            </a:ln>
            <a:effectLst>
              <a:outerShdw dist="47625" dir="9240000" algn="bl" rotWithShape="0">
                <a:srgbClr val="000000">
                  <a:alpha val="20000"/>
                </a:srgbClr>
              </a:outerShdw>
            </a:effectLst>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sp>
          <p:nvSpPr>
            <p:cNvPr id="19" name="Google Shape;125;p17">
              <a:extLst>
                <a:ext uri="{FF2B5EF4-FFF2-40B4-BE49-F238E27FC236}">
                  <a16:creationId xmlns:a16="http://schemas.microsoft.com/office/drawing/2014/main" id="{6C9F17B3-0189-DA20-6922-32F26FF9593C}"/>
                </a:ext>
              </a:extLst>
            </p:cNvPr>
            <p:cNvSpPr/>
            <p:nvPr/>
          </p:nvSpPr>
          <p:spPr>
            <a:xfrm>
              <a:off x="2969900" y="1258100"/>
              <a:ext cx="1811050" cy="2292652"/>
            </a:xfrm>
            <a:custGeom>
              <a:avLst/>
              <a:gdLst/>
              <a:ahLst/>
              <a:cxnLst/>
              <a:rect l="l" t="t" r="r" b="b"/>
              <a:pathLst>
                <a:path w="16343" h="20689" extrusionOk="0">
                  <a:moveTo>
                    <a:pt x="13114" y="1"/>
                  </a:moveTo>
                  <a:lnTo>
                    <a:pt x="13114" y="1018"/>
                  </a:lnTo>
                  <a:cubicBezTo>
                    <a:pt x="11425" y="1067"/>
                    <a:pt x="9786" y="1415"/>
                    <a:pt x="8222" y="2087"/>
                  </a:cubicBezTo>
                  <a:cubicBezTo>
                    <a:pt x="6633" y="2756"/>
                    <a:pt x="5192" y="3726"/>
                    <a:pt x="3950" y="4968"/>
                  </a:cubicBezTo>
                  <a:cubicBezTo>
                    <a:pt x="2708" y="6210"/>
                    <a:pt x="1739" y="7650"/>
                    <a:pt x="1069" y="9240"/>
                  </a:cubicBezTo>
                  <a:cubicBezTo>
                    <a:pt x="374" y="10903"/>
                    <a:pt x="0" y="12667"/>
                    <a:pt x="0" y="14479"/>
                  </a:cubicBezTo>
                  <a:cubicBezTo>
                    <a:pt x="0" y="16641"/>
                    <a:pt x="523" y="18777"/>
                    <a:pt x="1516" y="20688"/>
                  </a:cubicBezTo>
                  <a:lnTo>
                    <a:pt x="2708" y="17311"/>
                  </a:lnTo>
                  <a:lnTo>
                    <a:pt x="6259" y="18006"/>
                  </a:lnTo>
                  <a:cubicBezTo>
                    <a:pt x="5739" y="16913"/>
                    <a:pt x="5441" y="15697"/>
                    <a:pt x="5441" y="14479"/>
                  </a:cubicBezTo>
                  <a:cubicBezTo>
                    <a:pt x="5441" y="12343"/>
                    <a:pt x="6285" y="10333"/>
                    <a:pt x="7799" y="8816"/>
                  </a:cubicBezTo>
                  <a:cubicBezTo>
                    <a:pt x="9240" y="7376"/>
                    <a:pt x="11103" y="6557"/>
                    <a:pt x="13114" y="6458"/>
                  </a:cubicBezTo>
                  <a:lnTo>
                    <a:pt x="13114" y="7475"/>
                  </a:lnTo>
                  <a:lnTo>
                    <a:pt x="16343" y="3750"/>
                  </a:lnTo>
                  <a:lnTo>
                    <a:pt x="13114" y="1"/>
                  </a:lnTo>
                  <a:close/>
                </a:path>
              </a:pathLst>
            </a:custGeom>
            <a:solidFill>
              <a:srgbClr val="ACE8E1"/>
            </a:solidFill>
            <a:ln>
              <a:noFill/>
            </a:ln>
            <a:effectLst>
              <a:outerShdw dist="47625" algn="bl" rotWithShape="0">
                <a:srgbClr val="000000">
                  <a:alpha val="20000"/>
                </a:srgbClr>
              </a:outerShdw>
            </a:effectLst>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sp>
          <p:nvSpPr>
            <p:cNvPr id="20" name="Google Shape;126;p17">
              <a:extLst>
                <a:ext uri="{FF2B5EF4-FFF2-40B4-BE49-F238E27FC236}">
                  <a16:creationId xmlns:a16="http://schemas.microsoft.com/office/drawing/2014/main" id="{CA0D02DC-B421-BBDA-B70B-A3491EACCDDF}"/>
                </a:ext>
              </a:extLst>
            </p:cNvPr>
            <p:cNvSpPr/>
            <p:nvPr/>
          </p:nvSpPr>
          <p:spPr>
            <a:xfrm>
              <a:off x="3091022" y="3176329"/>
              <a:ext cx="2625761" cy="1172534"/>
            </a:xfrm>
            <a:custGeom>
              <a:avLst/>
              <a:gdLst/>
              <a:ahLst/>
              <a:cxnLst/>
              <a:rect l="l" t="t" r="r" b="b"/>
              <a:pathLst>
                <a:path w="23695" h="10581" extrusionOk="0">
                  <a:moveTo>
                    <a:pt x="1615" y="1"/>
                  </a:moveTo>
                  <a:lnTo>
                    <a:pt x="0" y="4670"/>
                  </a:lnTo>
                  <a:lnTo>
                    <a:pt x="870" y="4149"/>
                  </a:lnTo>
                  <a:cubicBezTo>
                    <a:pt x="1764" y="5614"/>
                    <a:pt x="2881" y="6855"/>
                    <a:pt x="4222" y="7875"/>
                  </a:cubicBezTo>
                  <a:cubicBezTo>
                    <a:pt x="5613" y="8918"/>
                    <a:pt x="7179" y="9687"/>
                    <a:pt x="8868" y="10134"/>
                  </a:cubicBezTo>
                  <a:cubicBezTo>
                    <a:pt x="10010" y="10432"/>
                    <a:pt x="11177" y="10581"/>
                    <a:pt x="12345" y="10581"/>
                  </a:cubicBezTo>
                  <a:cubicBezTo>
                    <a:pt x="12915" y="10581"/>
                    <a:pt x="13462" y="10557"/>
                    <a:pt x="14008" y="10482"/>
                  </a:cubicBezTo>
                  <a:cubicBezTo>
                    <a:pt x="15796" y="10259"/>
                    <a:pt x="17511" y="9687"/>
                    <a:pt x="19075" y="8793"/>
                  </a:cubicBezTo>
                  <a:cubicBezTo>
                    <a:pt x="20962" y="7700"/>
                    <a:pt x="22552" y="6186"/>
                    <a:pt x="23694" y="4372"/>
                  </a:cubicBezTo>
                  <a:lnTo>
                    <a:pt x="23694" y="4372"/>
                  </a:lnTo>
                  <a:lnTo>
                    <a:pt x="20193" y="5043"/>
                  </a:lnTo>
                  <a:lnTo>
                    <a:pt x="19001" y="1616"/>
                  </a:lnTo>
                  <a:cubicBezTo>
                    <a:pt x="18330" y="2609"/>
                    <a:pt x="17412" y="3454"/>
                    <a:pt x="16369" y="4074"/>
                  </a:cubicBezTo>
                  <a:cubicBezTo>
                    <a:pt x="15151" y="4769"/>
                    <a:pt x="13760" y="5143"/>
                    <a:pt x="12369" y="5143"/>
                  </a:cubicBezTo>
                  <a:cubicBezTo>
                    <a:pt x="11673" y="5143"/>
                    <a:pt x="10954" y="5067"/>
                    <a:pt x="10283" y="4869"/>
                  </a:cubicBezTo>
                  <a:cubicBezTo>
                    <a:pt x="8321" y="4348"/>
                    <a:pt x="6656" y="3130"/>
                    <a:pt x="5589" y="1441"/>
                  </a:cubicBezTo>
                  <a:lnTo>
                    <a:pt x="6458" y="944"/>
                  </a:lnTo>
                  <a:lnTo>
                    <a:pt x="1615" y="1"/>
                  </a:lnTo>
                  <a:close/>
                </a:path>
              </a:pathLst>
            </a:custGeom>
            <a:solidFill>
              <a:srgbClr val="4CB46A"/>
            </a:solidFill>
            <a:ln>
              <a:noFill/>
            </a:ln>
            <a:effectLst>
              <a:outerShdw dist="47625" dir="14160000" algn="bl" rotWithShape="0">
                <a:srgbClr val="000000">
                  <a:alpha val="20000"/>
                </a:srgbClr>
              </a:outerShdw>
            </a:effectLst>
          </p:spPr>
          <p:txBody>
            <a:bodyPr spcFirstLastPara="1" wrap="square" lIns="121900" tIns="121900" rIns="121900" bIns="121900" anchor="ctr" anchorCtr="0">
              <a:noAutofit/>
            </a:bodyPr>
            <a:lstStyle/>
            <a:p>
              <a:endParaRPr sz="1200">
                <a:latin typeface="Open Sans Medium" panose="020B0604020202020204" charset="0"/>
                <a:ea typeface="Open Sans Medium" panose="020B0604020202020204" charset="0"/>
                <a:cs typeface="Open Sans Medium" panose="020B0604020202020204" charset="0"/>
              </a:endParaRPr>
            </a:p>
          </p:txBody>
        </p:sp>
      </p:grpSp>
      <p:sp>
        <p:nvSpPr>
          <p:cNvPr id="21" name="Google Shape;127;p17">
            <a:extLst>
              <a:ext uri="{FF2B5EF4-FFF2-40B4-BE49-F238E27FC236}">
                <a16:creationId xmlns:a16="http://schemas.microsoft.com/office/drawing/2014/main" id="{BE369E07-D7D2-2126-6B1D-52E5B11AC69D}"/>
              </a:ext>
            </a:extLst>
          </p:cNvPr>
          <p:cNvSpPr txBox="1"/>
          <p:nvPr/>
        </p:nvSpPr>
        <p:spPr>
          <a:xfrm>
            <a:off x="3254401" y="1662061"/>
            <a:ext cx="620400" cy="340400"/>
          </a:xfrm>
          <a:prstGeom prst="rect">
            <a:avLst/>
          </a:prstGeom>
          <a:noFill/>
          <a:ln>
            <a:noFill/>
          </a:ln>
        </p:spPr>
        <p:txBody>
          <a:bodyPr spcFirstLastPara="1" wrap="square" lIns="121900" tIns="121900" rIns="121900" bIns="121900" anchor="ctr" anchorCtr="0">
            <a:noAutofit/>
          </a:bodyPr>
          <a:lstStyle/>
          <a:p>
            <a:pPr algn="ctr"/>
            <a:r>
              <a:rPr lang="en" sz="1600" b="1">
                <a:latin typeface="Open Sans Medium" panose="020B0604020202020204" charset="0"/>
                <a:ea typeface="Open Sans Medium" panose="020B0604020202020204" charset="0"/>
                <a:cs typeface="Open Sans Medium" panose="020B0604020202020204" charset="0"/>
                <a:sym typeface="Roboto"/>
              </a:rPr>
              <a:t>01</a:t>
            </a:r>
            <a:endParaRPr sz="1600" b="1">
              <a:latin typeface="Open Sans Medium" panose="020B0604020202020204" charset="0"/>
              <a:ea typeface="Open Sans Medium" panose="020B0604020202020204" charset="0"/>
              <a:cs typeface="Open Sans Medium" panose="020B0604020202020204" charset="0"/>
              <a:sym typeface="Roboto"/>
            </a:endParaRPr>
          </a:p>
        </p:txBody>
      </p:sp>
      <p:sp>
        <p:nvSpPr>
          <p:cNvPr id="22" name="Google Shape;128;p17">
            <a:extLst>
              <a:ext uri="{FF2B5EF4-FFF2-40B4-BE49-F238E27FC236}">
                <a16:creationId xmlns:a16="http://schemas.microsoft.com/office/drawing/2014/main" id="{382BC933-0FAA-7531-E7A4-54C7253E7281}"/>
              </a:ext>
            </a:extLst>
          </p:cNvPr>
          <p:cNvSpPr txBox="1"/>
          <p:nvPr/>
        </p:nvSpPr>
        <p:spPr>
          <a:xfrm>
            <a:off x="4157996" y="3258815"/>
            <a:ext cx="621600" cy="340400"/>
          </a:xfrm>
          <a:prstGeom prst="rect">
            <a:avLst/>
          </a:prstGeom>
          <a:noFill/>
          <a:ln>
            <a:noFill/>
          </a:ln>
        </p:spPr>
        <p:txBody>
          <a:bodyPr spcFirstLastPara="1" wrap="square" lIns="121900" tIns="121900" rIns="121900" bIns="121900" anchor="ctr" anchorCtr="0">
            <a:noAutofit/>
          </a:bodyPr>
          <a:lstStyle/>
          <a:p>
            <a:pPr algn="ctr"/>
            <a:r>
              <a:rPr lang="en" sz="1600" b="1">
                <a:latin typeface="Open Sans Medium" panose="020B0604020202020204" charset="0"/>
                <a:ea typeface="Open Sans Medium" panose="020B0604020202020204" charset="0"/>
                <a:cs typeface="Open Sans Medium" panose="020B0604020202020204" charset="0"/>
                <a:sym typeface="Roboto"/>
              </a:rPr>
              <a:t>03</a:t>
            </a:r>
            <a:endParaRPr sz="1600" b="1">
              <a:latin typeface="Open Sans Medium" panose="020B0604020202020204" charset="0"/>
              <a:ea typeface="Open Sans Medium" panose="020B0604020202020204" charset="0"/>
              <a:cs typeface="Open Sans Medium" panose="020B0604020202020204" charset="0"/>
              <a:sym typeface="Roboto"/>
            </a:endParaRPr>
          </a:p>
        </p:txBody>
      </p:sp>
      <p:sp>
        <p:nvSpPr>
          <p:cNvPr id="23" name="Google Shape;129;p17">
            <a:extLst>
              <a:ext uri="{FF2B5EF4-FFF2-40B4-BE49-F238E27FC236}">
                <a16:creationId xmlns:a16="http://schemas.microsoft.com/office/drawing/2014/main" id="{C184A893-5C67-CFFF-13AD-7D488E6C9D33}"/>
              </a:ext>
            </a:extLst>
          </p:cNvPr>
          <p:cNvSpPr txBox="1"/>
          <p:nvPr/>
        </p:nvSpPr>
        <p:spPr>
          <a:xfrm>
            <a:off x="5059981" y="1724677"/>
            <a:ext cx="621600" cy="340400"/>
          </a:xfrm>
          <a:prstGeom prst="rect">
            <a:avLst/>
          </a:prstGeom>
          <a:noFill/>
          <a:ln>
            <a:noFill/>
          </a:ln>
        </p:spPr>
        <p:txBody>
          <a:bodyPr spcFirstLastPara="1" wrap="square" lIns="121900" tIns="121900" rIns="121900" bIns="121900" anchor="ctr" anchorCtr="0">
            <a:noAutofit/>
          </a:bodyPr>
          <a:lstStyle/>
          <a:p>
            <a:pPr algn="ctr"/>
            <a:r>
              <a:rPr lang="en" sz="1600" b="1">
                <a:latin typeface="Open Sans Medium" panose="020B0604020202020204" charset="0"/>
                <a:ea typeface="Open Sans Medium" panose="020B0604020202020204" charset="0"/>
                <a:cs typeface="Open Sans Medium" panose="020B0604020202020204" charset="0"/>
                <a:sym typeface="Roboto"/>
              </a:rPr>
              <a:t>02</a:t>
            </a:r>
            <a:endParaRPr sz="1600" b="1">
              <a:latin typeface="Open Sans Medium" panose="020B0604020202020204" charset="0"/>
              <a:ea typeface="Open Sans Medium" panose="020B0604020202020204" charset="0"/>
              <a:cs typeface="Open Sans Medium" panose="020B0604020202020204" charset="0"/>
              <a:sym typeface="Roboto"/>
            </a:endParaRPr>
          </a:p>
        </p:txBody>
      </p:sp>
      <p:pic>
        <p:nvPicPr>
          <p:cNvPr id="2" name="Camera 1">
            <a:extLst>
              <a:ext uri="{FF2B5EF4-FFF2-40B4-BE49-F238E27FC236}">
                <a16:creationId xmlns:a16="http://schemas.microsoft.com/office/drawing/2014/main" id="{1AAEA815-06F1-1D64-2CE3-460A79FB271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88053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Variable Analysis</a:t>
            </a:r>
            <a:endParaRPr/>
          </a:p>
        </p:txBody>
      </p:sp>
      <p:sp>
        <p:nvSpPr>
          <p:cNvPr id="1095" name="Google Shape;1095;p76"/>
          <p:cNvSpPr txBox="1">
            <a:spLocks noGrp="1"/>
          </p:cNvSpPr>
          <p:nvPr>
            <p:ph type="subTitle" idx="4294967295"/>
          </p:nvPr>
        </p:nvSpPr>
        <p:spPr>
          <a:xfrm>
            <a:off x="2408850" y="3529725"/>
            <a:ext cx="4326300" cy="77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222832"/>
                </a:solidFill>
              </a:rPr>
              <a:t>Imbalanced class with 50% of data in ‘lived’ class.</a:t>
            </a:r>
            <a:endParaRPr sz="1400">
              <a:solidFill>
                <a:srgbClr val="222832"/>
              </a:solidFill>
            </a:endParaRPr>
          </a:p>
        </p:txBody>
      </p:sp>
      <p:pic>
        <p:nvPicPr>
          <p:cNvPr id="1096" name="Google Shape;1096;p76"/>
          <p:cNvPicPr preferRelativeResize="0"/>
          <p:nvPr/>
        </p:nvPicPr>
        <p:blipFill>
          <a:blip r:embed="rId3">
            <a:alphaModFix/>
          </a:blip>
          <a:stretch>
            <a:fillRect/>
          </a:stretch>
        </p:blipFill>
        <p:spPr>
          <a:xfrm>
            <a:off x="1496688" y="1245400"/>
            <a:ext cx="6150625" cy="2077400"/>
          </a:xfrm>
          <a:prstGeom prst="rect">
            <a:avLst/>
          </a:prstGeom>
          <a:noFill/>
          <a:ln>
            <a:noFill/>
          </a:ln>
        </p:spPr>
      </p:pic>
      <p:pic>
        <p:nvPicPr>
          <p:cNvPr id="2" name="Camera 1">
            <a:extLst>
              <a:ext uri="{FF2B5EF4-FFF2-40B4-BE49-F238E27FC236}">
                <a16:creationId xmlns:a16="http://schemas.microsoft.com/office/drawing/2014/main" id="{A2D91D64-5D6A-7D2E-D867-54DD667E834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7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Missing Data Analysis</a:t>
            </a:r>
            <a:endParaRPr/>
          </a:p>
        </p:txBody>
      </p:sp>
      <p:pic>
        <p:nvPicPr>
          <p:cNvPr id="1102" name="Google Shape;1102;p77"/>
          <p:cNvPicPr preferRelativeResize="0"/>
          <p:nvPr/>
        </p:nvPicPr>
        <p:blipFill>
          <a:blip r:embed="rId3">
            <a:alphaModFix/>
          </a:blip>
          <a:stretch>
            <a:fillRect/>
          </a:stretch>
        </p:blipFill>
        <p:spPr>
          <a:xfrm>
            <a:off x="1215363" y="2291425"/>
            <a:ext cx="6713275" cy="2039650"/>
          </a:xfrm>
          <a:prstGeom prst="rect">
            <a:avLst/>
          </a:prstGeom>
          <a:noFill/>
          <a:ln>
            <a:noFill/>
          </a:ln>
        </p:spPr>
      </p:pic>
      <p:sp>
        <p:nvSpPr>
          <p:cNvPr id="1103" name="Google Shape;1103;p77"/>
          <p:cNvSpPr txBox="1">
            <a:spLocks noGrp="1"/>
          </p:cNvSpPr>
          <p:nvPr>
            <p:ph type="subTitle" idx="1"/>
          </p:nvPr>
        </p:nvSpPr>
        <p:spPr>
          <a:xfrm>
            <a:off x="728550" y="1428400"/>
            <a:ext cx="7225500" cy="75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Both numeric and categorical variables contain missing value. Visualising each feature to determine strategies to impute missing values.</a:t>
            </a:r>
            <a:endParaRPr>
              <a:solidFill>
                <a:srgbClr val="222832"/>
              </a:solidFill>
            </a:endParaRPr>
          </a:p>
        </p:txBody>
      </p:sp>
      <p:pic>
        <p:nvPicPr>
          <p:cNvPr id="2" name="Camera 1">
            <a:extLst>
              <a:ext uri="{FF2B5EF4-FFF2-40B4-BE49-F238E27FC236}">
                <a16:creationId xmlns:a16="http://schemas.microsoft.com/office/drawing/2014/main" id="{E58D2D0F-14D9-0787-0E05-1227616DE65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78"/>
          <p:cNvSpPr txBox="1">
            <a:spLocks noGrp="1"/>
          </p:cNvSpPr>
          <p:nvPr>
            <p:ph type="title"/>
          </p:nvPr>
        </p:nvSpPr>
        <p:spPr>
          <a:xfrm>
            <a:off x="540000" y="1797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Correlation Matrix</a:t>
            </a:r>
            <a:endParaRPr/>
          </a:p>
          <a:p>
            <a:pPr marL="0" lvl="0" indent="0" algn="ctr" rtl="0">
              <a:spcBef>
                <a:spcPts val="0"/>
              </a:spcBef>
              <a:spcAft>
                <a:spcPts val="0"/>
              </a:spcAft>
              <a:buNone/>
            </a:pPr>
            <a:endParaRPr/>
          </a:p>
        </p:txBody>
      </p:sp>
      <p:sp>
        <p:nvSpPr>
          <p:cNvPr id="1109" name="Google Shape;1109;p78"/>
          <p:cNvSpPr txBox="1">
            <a:spLocks noGrp="1"/>
          </p:cNvSpPr>
          <p:nvPr>
            <p:ph type="subTitle" idx="1"/>
          </p:nvPr>
        </p:nvSpPr>
        <p:spPr>
          <a:xfrm>
            <a:off x="6043325" y="1912500"/>
            <a:ext cx="2915400" cy="131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832"/>
                </a:solidFill>
              </a:rPr>
              <a:t>From the correlation matrix, we can conclude that pain, rectal temperature, and surgical lesions emerge as strong predictors of health outcomes. </a:t>
            </a:r>
            <a:endParaRPr>
              <a:solidFill>
                <a:srgbClr val="222832"/>
              </a:solidFill>
            </a:endParaRPr>
          </a:p>
        </p:txBody>
      </p:sp>
      <p:pic>
        <p:nvPicPr>
          <p:cNvPr id="1110" name="Google Shape;1110;p78"/>
          <p:cNvPicPr preferRelativeResize="0"/>
          <p:nvPr/>
        </p:nvPicPr>
        <p:blipFill>
          <a:blip r:embed="rId3">
            <a:alphaModFix/>
          </a:blip>
          <a:stretch>
            <a:fillRect/>
          </a:stretch>
        </p:blipFill>
        <p:spPr>
          <a:xfrm>
            <a:off x="0" y="752475"/>
            <a:ext cx="5734050" cy="4391025"/>
          </a:xfrm>
          <a:prstGeom prst="rect">
            <a:avLst/>
          </a:prstGeom>
          <a:noFill/>
          <a:ln>
            <a:noFill/>
          </a:ln>
        </p:spPr>
      </p:pic>
      <p:pic>
        <p:nvPicPr>
          <p:cNvPr id="2" name="Camera 1">
            <a:extLst>
              <a:ext uri="{FF2B5EF4-FFF2-40B4-BE49-F238E27FC236}">
                <a16:creationId xmlns:a16="http://schemas.microsoft.com/office/drawing/2014/main" id="{C218BFEA-6914-66FC-64E4-ADBB583E191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7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Numerical Variable Analysis</a:t>
            </a:r>
            <a:endParaRPr/>
          </a:p>
        </p:txBody>
      </p:sp>
      <p:sp>
        <p:nvSpPr>
          <p:cNvPr id="1116" name="Google Shape;1116;p79"/>
          <p:cNvSpPr txBox="1">
            <a:spLocks noGrp="1"/>
          </p:cNvSpPr>
          <p:nvPr>
            <p:ph type="subTitle" idx="1"/>
          </p:nvPr>
        </p:nvSpPr>
        <p:spPr>
          <a:xfrm>
            <a:off x="966900" y="4122470"/>
            <a:ext cx="7910100" cy="946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solidFill>
                  <a:srgbClr val="000000"/>
                </a:solidFill>
              </a:rPr>
              <a:t>Variables like rectal_temp, pulse, respiratory_rate, packed_cell_volume, and abdomo_protein show meaningful differences among health outcomes, suggesting they could be strong predictors.</a:t>
            </a:r>
            <a:endParaRPr>
              <a:solidFill>
                <a:srgbClr val="000000"/>
              </a:solidFill>
            </a:endParaRPr>
          </a:p>
        </p:txBody>
      </p:sp>
      <p:pic>
        <p:nvPicPr>
          <p:cNvPr id="1117" name="Google Shape;1117;p79"/>
          <p:cNvPicPr preferRelativeResize="0"/>
          <p:nvPr/>
        </p:nvPicPr>
        <p:blipFill rotWithShape="1">
          <a:blip r:embed="rId3">
            <a:alphaModFix/>
          </a:blip>
          <a:srcRect t="24772" r="65498" b="49916"/>
          <a:stretch/>
        </p:blipFill>
        <p:spPr>
          <a:xfrm>
            <a:off x="3924575" y="1154525"/>
            <a:ext cx="1994751" cy="1429650"/>
          </a:xfrm>
          <a:prstGeom prst="rect">
            <a:avLst/>
          </a:prstGeom>
          <a:noFill/>
          <a:ln>
            <a:noFill/>
          </a:ln>
        </p:spPr>
      </p:pic>
      <p:pic>
        <p:nvPicPr>
          <p:cNvPr id="1118" name="Google Shape;1118;p79"/>
          <p:cNvPicPr preferRelativeResize="0"/>
          <p:nvPr/>
        </p:nvPicPr>
        <p:blipFill rotWithShape="1">
          <a:blip r:embed="rId3">
            <a:alphaModFix/>
          </a:blip>
          <a:srcRect l="66986" r="-1486" b="74688"/>
          <a:stretch/>
        </p:blipFill>
        <p:spPr>
          <a:xfrm>
            <a:off x="1466025" y="1154525"/>
            <a:ext cx="1994751" cy="1429650"/>
          </a:xfrm>
          <a:prstGeom prst="rect">
            <a:avLst/>
          </a:prstGeom>
          <a:noFill/>
          <a:ln>
            <a:noFill/>
          </a:ln>
        </p:spPr>
      </p:pic>
      <p:pic>
        <p:nvPicPr>
          <p:cNvPr id="1119" name="Google Shape;1119;p79"/>
          <p:cNvPicPr preferRelativeResize="0"/>
          <p:nvPr/>
        </p:nvPicPr>
        <p:blipFill rotWithShape="1">
          <a:blip r:embed="rId3">
            <a:alphaModFix/>
          </a:blip>
          <a:srcRect t="49747" r="66986" b="25360"/>
          <a:stretch/>
        </p:blipFill>
        <p:spPr>
          <a:xfrm>
            <a:off x="2606125" y="2693025"/>
            <a:ext cx="1908725" cy="1429650"/>
          </a:xfrm>
          <a:prstGeom prst="rect">
            <a:avLst/>
          </a:prstGeom>
          <a:noFill/>
          <a:ln>
            <a:noFill/>
          </a:ln>
        </p:spPr>
      </p:pic>
      <p:pic>
        <p:nvPicPr>
          <p:cNvPr id="1120" name="Google Shape;1120;p79"/>
          <p:cNvPicPr preferRelativeResize="0"/>
          <p:nvPr/>
        </p:nvPicPr>
        <p:blipFill rotWithShape="1">
          <a:blip r:embed="rId3">
            <a:alphaModFix/>
          </a:blip>
          <a:srcRect l="66986" t="49747" b="25360"/>
          <a:stretch/>
        </p:blipFill>
        <p:spPr>
          <a:xfrm>
            <a:off x="5546125" y="2693025"/>
            <a:ext cx="1908725" cy="1429650"/>
          </a:xfrm>
          <a:prstGeom prst="rect">
            <a:avLst/>
          </a:prstGeom>
          <a:noFill/>
          <a:ln>
            <a:noFill/>
          </a:ln>
        </p:spPr>
      </p:pic>
      <p:pic>
        <p:nvPicPr>
          <p:cNvPr id="1121" name="Google Shape;1121;p79"/>
          <p:cNvPicPr preferRelativeResize="0"/>
          <p:nvPr/>
        </p:nvPicPr>
        <p:blipFill rotWithShape="1">
          <a:blip r:embed="rId3">
            <a:alphaModFix/>
          </a:blip>
          <a:srcRect l="34252" t="24775" r="32733" b="49912"/>
          <a:stretch/>
        </p:blipFill>
        <p:spPr>
          <a:xfrm>
            <a:off x="6469175" y="1154525"/>
            <a:ext cx="1908725" cy="1429650"/>
          </a:xfrm>
          <a:prstGeom prst="rect">
            <a:avLst/>
          </a:prstGeom>
          <a:noFill/>
          <a:ln>
            <a:noFill/>
          </a:ln>
        </p:spPr>
      </p:pic>
      <p:pic>
        <p:nvPicPr>
          <p:cNvPr id="2" name="Camera 1">
            <a:extLst>
              <a:ext uri="{FF2B5EF4-FFF2-40B4-BE49-F238E27FC236}">
                <a16:creationId xmlns:a16="http://schemas.microsoft.com/office/drawing/2014/main" id="{B6581CD8-EC11-8CB3-2F46-19C53D79791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7539228" y="3538728"/>
            <a:ext cx="1543050" cy="1543050"/>
          </a:xfrm>
          <a:prstGeom prst="ellipse">
            <a:avLst/>
          </a:prstGeom>
        </p:spPr>
      </p:pic>
    </p:spTree>
  </p:cSld>
  <p:clrMapOvr>
    <a:masterClrMapping/>
  </p:clrMapOvr>
</p:sld>
</file>

<file path=ppt/theme/theme1.xml><?xml version="1.0" encoding="utf-8"?>
<a:theme xmlns:a="http://schemas.openxmlformats.org/drawingml/2006/main" name="Aquatic and Physical Therapy Center XL by Slidesgo">
  <a:themeElements>
    <a:clrScheme name="Simple Light">
      <a:dk1>
        <a:srgbClr val="1A6864"/>
      </a:dk1>
      <a:lt1>
        <a:srgbClr val="FFFFFF"/>
      </a:lt1>
      <a:dk2>
        <a:srgbClr val="28897B"/>
      </a:dk2>
      <a:lt2>
        <a:srgbClr val="80DDC4"/>
      </a:lt2>
      <a:accent1>
        <a:srgbClr val="28897B"/>
      </a:accent1>
      <a:accent2>
        <a:srgbClr val="9DDFCF"/>
      </a:accent2>
      <a:accent3>
        <a:srgbClr val="EBF7F4"/>
      </a:accent3>
      <a:accent4>
        <a:srgbClr val="66BBA8"/>
      </a:accent4>
      <a:accent5>
        <a:srgbClr val="EBF7F4"/>
      </a:accent5>
      <a:accent6>
        <a:srgbClr val="1A6864"/>
      </a:accent6>
      <a:hlink>
        <a:srgbClr val="28897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77992C15CB1640AB1CD5A2C76AE677" ma:contentTypeVersion="13" ma:contentTypeDescription="Create a new document." ma:contentTypeScope="" ma:versionID="0f9db1b738abf94910478d7d4770f4b9">
  <xsd:schema xmlns:xsd="http://www.w3.org/2001/XMLSchema" xmlns:xs="http://www.w3.org/2001/XMLSchema" xmlns:p="http://schemas.microsoft.com/office/2006/metadata/properties" xmlns:ns3="a4fa0b6f-4285-4349-96a7-21e3a0fed859" xmlns:ns4="cdd07192-3fca-478b-a57a-0a7e8b4f60ed" targetNamespace="http://schemas.microsoft.com/office/2006/metadata/properties" ma:root="true" ma:fieldsID="dad7d4331a1e7081e70e4ebeaa1e7ff2" ns3:_="" ns4:_="">
    <xsd:import namespace="a4fa0b6f-4285-4349-96a7-21e3a0fed859"/>
    <xsd:import namespace="cdd07192-3fca-478b-a57a-0a7e8b4f60e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LengthInSecond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a0b6f-4285-4349-96a7-21e3a0fed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d07192-3fca-478b-a57a-0a7e8b4f60e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4fa0b6f-4285-4349-96a7-21e3a0fed859" xsi:nil="true"/>
  </documentManagement>
</p:properties>
</file>

<file path=customXml/itemProps1.xml><?xml version="1.0" encoding="utf-8"?>
<ds:datastoreItem xmlns:ds="http://schemas.openxmlformats.org/officeDocument/2006/customXml" ds:itemID="{83AA37D7-9EAF-41F4-87A6-C8859AD98195}">
  <ds:schemaRefs>
    <ds:schemaRef ds:uri="http://schemas.microsoft.com/sharepoint/v3/contenttype/forms"/>
  </ds:schemaRefs>
</ds:datastoreItem>
</file>

<file path=customXml/itemProps2.xml><?xml version="1.0" encoding="utf-8"?>
<ds:datastoreItem xmlns:ds="http://schemas.openxmlformats.org/officeDocument/2006/customXml" ds:itemID="{AB880567-C45A-4DF3-87FD-83E72C1D84B5}">
  <ds:schemaRefs>
    <ds:schemaRef ds:uri="a4fa0b6f-4285-4349-96a7-21e3a0fed859"/>
    <ds:schemaRef ds:uri="cdd07192-3fca-478b-a57a-0a7e8b4f60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A6AACD2-8815-4CAC-9D8A-0BCCD6FEBEBF}">
  <ds:schemaRefs>
    <ds:schemaRef ds:uri="a4fa0b6f-4285-4349-96a7-21e3a0fed859"/>
    <ds:schemaRef ds:uri="cdd07192-3fca-478b-a57a-0a7e8b4f60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5317</Words>
  <Application>Microsoft Office PowerPoint</Application>
  <PresentationFormat>On-screen Show (16:9)</PresentationFormat>
  <Paragraphs>529</Paragraphs>
  <Slides>51</Slides>
  <Notes>51</Notes>
  <HiddenSlides>0</HiddenSlides>
  <MMClips>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Open Sans Medium</vt:lpstr>
      <vt:lpstr>Roboto Condensed Light</vt:lpstr>
      <vt:lpstr>Wingdings</vt:lpstr>
      <vt:lpstr>Anaheim</vt:lpstr>
      <vt:lpstr>Calibri</vt:lpstr>
      <vt:lpstr>Open Sans</vt:lpstr>
      <vt:lpstr>Open Sans SemiBold</vt:lpstr>
      <vt:lpstr>Fira Sans Condensed</vt:lpstr>
      <vt:lpstr>Roboto</vt:lpstr>
      <vt:lpstr>Josefin Sans</vt:lpstr>
      <vt:lpstr>Arial</vt:lpstr>
      <vt:lpstr>Aquatic and Physical Therapy Center XL by Slidesgo</vt:lpstr>
      <vt:lpstr>SC4000  Machine Learning Group Project</vt:lpstr>
      <vt:lpstr>04</vt:lpstr>
      <vt:lpstr>Introduction</vt:lpstr>
      <vt:lpstr>Evaluation Score</vt:lpstr>
      <vt:lpstr>EDA</vt:lpstr>
      <vt:lpstr>Target Variable Analysis</vt:lpstr>
      <vt:lpstr>Missing Data Analysis</vt:lpstr>
      <vt:lpstr>Correlation Matrix </vt:lpstr>
      <vt:lpstr>Numerical Variable Analysis</vt:lpstr>
      <vt:lpstr>Numerical Variable Analysis</vt:lpstr>
      <vt:lpstr>Numerical Variable Analysis</vt:lpstr>
      <vt:lpstr>Categorical Variable Analysis</vt:lpstr>
      <vt:lpstr>Categorical Variable Analysis</vt:lpstr>
      <vt:lpstr>Categorical Variable Analysis</vt:lpstr>
      <vt:lpstr>Feature Engineering</vt:lpstr>
      <vt:lpstr>Numerical Data Preprocessing</vt:lpstr>
      <vt:lpstr>Numerical Data Preprocessing</vt:lpstr>
      <vt:lpstr>Categorical Data Preprocessing</vt:lpstr>
      <vt:lpstr>Null Value Imputation</vt:lpstr>
      <vt:lpstr>Columns Removed</vt:lpstr>
      <vt:lpstr>Model Fitting</vt:lpstr>
      <vt:lpstr>Random Forest Classifier</vt:lpstr>
      <vt:lpstr>Random Forest Classifier</vt:lpstr>
      <vt:lpstr>Random Forest Classifier </vt:lpstr>
      <vt:lpstr>Light Gradient-Boosting Machine (LightGBM) </vt:lpstr>
      <vt:lpstr>Light Gradient-Boosting Machine (LightGBM) </vt:lpstr>
      <vt:lpstr>Light Gradient-Boosting Machine (LightGBM) </vt:lpstr>
      <vt:lpstr>Histogram-Based Gradient-Boosting (HistBoost)</vt:lpstr>
      <vt:lpstr>Histogram-Based Gradient-Boosting (HistBoost)</vt:lpstr>
      <vt:lpstr>Histogram-Based Gradient-Boosting (HistBoost)</vt:lpstr>
      <vt:lpstr>Extreme Gradient-Boosting (XGBoost)</vt:lpstr>
      <vt:lpstr>Extreme Gradient-Boosting (XGBoost)</vt:lpstr>
      <vt:lpstr>Extreme Gradient-Boosting (XGBoost)</vt:lpstr>
      <vt:lpstr>Categorical Boosting (CatBoost)</vt:lpstr>
      <vt:lpstr>Categorical Boosting (CatBoost)</vt:lpstr>
      <vt:lpstr>Categorical Boosting (CatBoost)</vt:lpstr>
      <vt:lpstr>Ensemble Learning</vt:lpstr>
      <vt:lpstr>Ensemble Learning</vt:lpstr>
      <vt:lpstr>Ensemble Learning</vt:lpstr>
      <vt:lpstr>Ensemble Learning</vt:lpstr>
      <vt:lpstr>Experimental Analysis</vt:lpstr>
      <vt:lpstr>Experimental Analysis of Chosen Solution LightGBM</vt:lpstr>
      <vt:lpstr>Validation vs Boosting Rounds</vt:lpstr>
      <vt:lpstr>Validation Accuracy for Each Hyperparameter Combination</vt:lpstr>
      <vt:lpstr>Optimal Parameters</vt:lpstr>
      <vt:lpstr>Feature Importance</vt:lpstr>
      <vt:lpstr>Chosen Solution Novelty</vt:lpstr>
      <vt:lpstr>Comparison of LightGBM and Ensemble Learning</vt:lpstr>
      <vt:lpstr>Conclusion</vt:lpstr>
      <vt:lpstr>Conclusion</vt:lpstr>
      <vt:lpstr>Reflection &amp;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#PEARLINA TAN QINLIN#</cp:lastModifiedBy>
  <cp:revision>219</cp:revision>
  <dcterms:modified xsi:type="dcterms:W3CDTF">2024-11-10T13:43:43Z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0x0101009777992C15CB1640AB1CD5A2C76AE677</vt:lpwstr>
  </property>
</Properties>
</file>